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700A524-6CB1-0922-BF80-5F9DC3DFBCE3}" name="Derek Dufoe" initials="DD" userId="S::ddufoe@cpwr.com::e5a27598-76f0-4725-b5f8-89bc04b0c5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96" d="100"/>
          <a:sy n="96" d="100"/>
        </p:scale>
        <p:origin x="8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ber Trueblood" userId="2907f9b0-ca37-4333-9bd3-5e38b75cbfb9" providerId="ADAL" clId="{3FE6FE43-2BCC-4B52-814E-3D934319201C}"/>
    <pc:docChg chg="custSel modSld">
      <pc:chgData name="Amber Trueblood" userId="2907f9b0-ca37-4333-9bd3-5e38b75cbfb9" providerId="ADAL" clId="{3FE6FE43-2BCC-4B52-814E-3D934319201C}" dt="2025-04-01T19:59:46.714" v="2" actId="22"/>
      <pc:docMkLst>
        <pc:docMk/>
      </pc:docMkLst>
      <pc:sldChg chg="addSp delSp mod">
        <pc:chgData name="Amber Trueblood" userId="2907f9b0-ca37-4333-9bd3-5e38b75cbfb9" providerId="ADAL" clId="{3FE6FE43-2BCC-4B52-814E-3D934319201C}" dt="2025-04-01T19:59:46.714" v="2" actId="22"/>
        <pc:sldMkLst>
          <pc:docMk/>
          <pc:sldMk cId="95992585" sldId="266"/>
        </pc:sldMkLst>
        <pc:picChg chg="add del">
          <ac:chgData name="Amber Trueblood" userId="2907f9b0-ca37-4333-9bd3-5e38b75cbfb9" providerId="ADAL" clId="{3FE6FE43-2BCC-4B52-814E-3D934319201C}" dt="2025-04-01T19:59:46.480" v="1" actId="478"/>
          <ac:picMkLst>
            <pc:docMk/>
            <pc:sldMk cId="95992585" sldId="266"/>
            <ac:picMk id="6" creationId="{6DAD54F8-9091-6F7E-996F-8271802F895E}"/>
          </ac:picMkLst>
        </pc:picChg>
        <pc:picChg chg="add">
          <ac:chgData name="Amber Trueblood" userId="2907f9b0-ca37-4333-9bd3-5e38b75cbfb9" providerId="ADAL" clId="{3FE6FE43-2BCC-4B52-814E-3D934319201C}" dt="2025-04-01T19:59:46.714" v="2" actId="22"/>
          <ac:picMkLst>
            <pc:docMk/>
            <pc:sldMk cId="95992585" sldId="266"/>
            <ac:picMk id="8" creationId="{A5DFB8D7-C4F9-A0CB-B656-B7C5FE673E6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F55BADE0-35ED-487D-8544-4E996EFE55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Construction Worker </a:t>
            </a:r>
            <a:r>
              <a:rPr lang="en-US" dirty="0"/>
              <a:t>Injuries, Overdoses, and Suicides</a:t>
            </a:r>
            <a:endParaRPr dirty="0"/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7BCB8626-20D6-4E26-855E-D91E87F415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April 2025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8D3C238-BABB-31AC-F3AA-6AE2A46F70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5DFB8D7-C4F9-A0CB-B656-B7C5FE673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3F4311D-E6F8-2487-C1DA-7C7B08E14D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CACB1FC-EA94-6D46-E3D1-B7F00B90E6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332943"/>
            <a:ext cx="7621064" cy="619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2EE1FF-326A-1B8C-0BBC-EC2E2CF7AE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343A443-7248-E7E9-29CC-2C615FFB8B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332943"/>
            <a:ext cx="7621064" cy="619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9E68DA1-EF89-37FE-BF94-52DB295566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078E40-BAA5-3218-E61A-081156157C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775A602-F772-E8FB-B9C7-3CAAE677C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A91724-C792-EED5-DAE6-15CC1E6BE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332943"/>
            <a:ext cx="7621064" cy="619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A01ADCB-5369-A392-D347-2733B4D131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735FA97-DC55-0F84-0084-A8A99B7951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508BB8FD06C64EB9E94BB47C1E8261" ma:contentTypeVersion="11" ma:contentTypeDescription="Create a new document." ma:contentTypeScope="" ma:versionID="08e93014e46ec87c8d88d797367b2191">
  <xsd:schema xmlns:xsd="http://www.w3.org/2001/XMLSchema" xmlns:xs="http://www.w3.org/2001/XMLSchema" xmlns:p="http://schemas.microsoft.com/office/2006/metadata/properties" xmlns:ns2="49aebdcf-a3e0-459f-b22e-7d5558d5f67b" xmlns:ns3="2d78ee49-8f2f-4e5d-81d3-8f02c6371b51" targetNamespace="http://schemas.microsoft.com/office/2006/metadata/properties" ma:root="true" ma:fieldsID="37410256e28b450bf896eb3dddbe0709" ns2:_="" ns3:_="">
    <xsd:import namespace="49aebdcf-a3e0-459f-b22e-7d5558d5f67b"/>
    <xsd:import namespace="2d78ee49-8f2f-4e5d-81d3-8f02c6371b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aebdcf-a3e0-459f-b22e-7d5558d5f6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bc35ccd-acef-4eff-b6b9-5c422e12ac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78ee49-8f2f-4e5d-81d3-8f02c6371b5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6c72b32-be71-4737-953a-279026040da4}" ma:internalName="TaxCatchAll" ma:showField="CatchAllData" ma:web="2d78ee49-8f2f-4e5d-81d3-8f02c6371b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d78ee49-8f2f-4e5d-81d3-8f02c6371b51" xsi:nil="true"/>
    <lcf76f155ced4ddcb4097134ff3c332f xmlns="49aebdcf-a3e0-459f-b22e-7d5558d5f67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B232BD1-389E-4055-B1F7-E1A7EED081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aebdcf-a3e0-459f-b22e-7d5558d5f67b"/>
    <ds:schemaRef ds:uri="2d78ee49-8f2f-4e5d-81d3-8f02c6371b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451726-ED23-42DB-BC1E-514CCA95B1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2CE4D2-2687-40AF-AEB2-55EA6591C79F}">
  <ds:schemaRefs>
    <ds:schemaRef ds:uri="http://schemas.microsoft.com/office/2006/metadata/properties"/>
    <ds:schemaRef ds:uri="http://schemas.microsoft.com/office/infopath/2007/PartnerControls"/>
    <ds:schemaRef ds:uri="2d78ee49-8f2f-4e5d-81d3-8f02c6371b51"/>
    <ds:schemaRef ds:uri="49aebdcf-a3e0-459f-b22e-7d5558d5f67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10</Words>
  <Application>Microsoft Office PowerPoint</Application>
  <PresentationFormat>Widescreen</PresentationFormat>
  <Paragraphs>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Construction Worker Injuries, Overdoses, and Suicides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Derek Dufoe</dc:creator>
  <cp:lastModifiedBy>Amber Trueblood</cp:lastModifiedBy>
  <cp:revision>5</cp:revision>
  <dcterms:created xsi:type="dcterms:W3CDTF">2025-03-24T13:25:01Z</dcterms:created>
  <dcterms:modified xsi:type="dcterms:W3CDTF">2025-04-01T19:59:47Z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0x0101002A508BB8FD06C64EB9E94BB47C1E8261</vt:lpwstr>
  </property>
  <property fmtid="{D5CDD505-2E9C-101B-9397-08002B2CF9AE}" pid="3" name="MediaServiceImageTags">
    <vt:lpwstr/>
  </property>
</Properties>
</file>