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2" r:id="rId10"/>
    <p:sldId id="261" r:id="rId11"/>
    <p:sldId id="263" r:id="rId12"/>
    <p:sldId id="264" r:id="rId13"/>
    <p:sldId id="265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700A524-6CB1-0922-BF80-5F9DC3DFBCE3}" name="Derek Dufoe" initials="DD" userId="S::ddufoe@cpwr.com::e5a27598-76f0-4725-b5f8-89bc04b0c581" providerId="AD"/>
  <p188:author id="{FD2B7684-1A71-E0B1-B698-4A1E2C9575A8}" name="William Harris" initials="WH" userId="S::wharris@cpwr.com::c4bf9504-bba4-429e-9ad1-f313283f714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ber Trueblood" userId="2907f9b0-ca37-4333-9bd3-5e38b75cbfb9" providerId="ADAL" clId="{E937003E-0207-4FFB-8F58-E7173AB366F1}"/>
    <pc:docChg chg="custSel modSld">
      <pc:chgData name="Amber Trueblood" userId="2907f9b0-ca37-4333-9bd3-5e38b75cbfb9" providerId="ADAL" clId="{E937003E-0207-4FFB-8F58-E7173AB366F1}" dt="2026-04-07T17:03:58.905" v="1" actId="22"/>
      <pc:docMkLst>
        <pc:docMk/>
      </pc:docMkLst>
      <pc:sldChg chg="addSp delSp mod">
        <pc:chgData name="Amber Trueblood" userId="2907f9b0-ca37-4333-9bd3-5e38b75cbfb9" providerId="ADAL" clId="{E937003E-0207-4FFB-8F58-E7173AB366F1}" dt="2026-04-07T17:03:58.905" v="1" actId="22"/>
        <pc:sldMkLst>
          <pc:docMk/>
          <pc:sldMk cId="734264906" sldId="257"/>
        </pc:sldMkLst>
        <pc:picChg chg="add">
          <ac:chgData name="Amber Trueblood" userId="2907f9b0-ca37-4333-9bd3-5e38b75cbfb9" providerId="ADAL" clId="{E937003E-0207-4FFB-8F58-E7173AB366F1}" dt="2026-04-07T17:03:58.905" v="1" actId="22"/>
          <ac:picMkLst>
            <pc:docMk/>
            <pc:sldMk cId="734264906" sldId="257"/>
            <ac:picMk id="3" creationId="{A4795DB5-A6E1-67D4-98AB-3B4ED89D8E6F}"/>
          </ac:picMkLst>
        </pc:picChg>
        <pc:picChg chg="del">
          <ac:chgData name="Amber Trueblood" userId="2907f9b0-ca37-4333-9bd3-5e38b75cbfb9" providerId="ADAL" clId="{E937003E-0207-4FFB-8F58-E7173AB366F1}" dt="2026-04-07T17:03:58.611" v="0" actId="478"/>
          <ac:picMkLst>
            <pc:docMk/>
            <pc:sldMk cId="734264906" sldId="257"/>
            <ac:picMk id="6" creationId="{59C03521-C586-EDCE-AA62-5D7AED99A07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AD177-B34C-A4B9-C395-7715EFA5D6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90C45C-FA1D-88A2-89D3-49F761108A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B787C-C127-D038-BF5C-979598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4AEB1-6CD4-40D3-B412-026F078EE962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F334F-B7A6-655D-6ED0-BD790945D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3A25CE-7F67-D199-A7F3-9D52C8A5F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D8E1-193A-4FC5-8E85-FEDF4CA9A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61DF7-1DCB-DB4A-EC98-81E078704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EA19D0-AAEB-3C13-1C05-906E76F837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9BF2FC-7DE4-CD7E-ED68-A6703F092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4AEB1-6CD4-40D3-B412-026F078EE962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9AF0F1-A5FD-1EBC-1C9B-0F9CAA8FC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258CB-3970-09BA-B5A0-D5C948741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D8E1-193A-4FC5-8E85-FEDF4CA9A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578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569D5F-D770-043F-0C8D-DF5DD617A7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2856E0-6618-C197-2031-06C22D77EA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79B8EE-EAA8-7D71-87EB-1448CDCB8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4AEB1-6CD4-40D3-B412-026F078EE962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DCC88-F3E5-6F55-B134-7E38262E9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0FCEB-A04B-4A1E-A45F-9B11480EB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D8E1-193A-4FC5-8E85-FEDF4CA9A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47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FF2CE-D450-AD42-4046-DD45BF344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DF7B4-138E-9C71-71A4-CDBE16BCD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FBAD7-10B7-5891-3E43-87DCB3C67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4AEB1-6CD4-40D3-B412-026F078EE962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04FB6-927D-9231-AF60-AAA49ADAF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01955-2BB1-A363-1BE9-7415CD77E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D8E1-193A-4FC5-8E85-FEDF4CA9A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58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250B4-C616-EAEA-DD89-E8C2509BA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4DE460-7A3E-2002-349B-9B52F530E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7C2327-C2C4-0D9E-978E-986B90D44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4AEB1-6CD4-40D3-B412-026F078EE962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68650-D640-8478-E0E6-BDCF2059A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581AF-5C89-ED2C-C7C4-909D362B9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D8E1-193A-4FC5-8E85-FEDF4CA9A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267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1DCBF-00D6-0627-4CDD-9D9E148CB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8A828E-4831-B7B5-D21B-CC89245548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1CF59A-AEBD-3083-5299-3C25612A6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6E4BA6-F181-6D81-ACE4-F7DE8F793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4AEB1-6CD4-40D3-B412-026F078EE962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9D7CF-1745-F885-08B4-CA94707B8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A2C02B-2A26-BBE7-CE73-5C434DD8D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D8E1-193A-4FC5-8E85-FEDF4CA9A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27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66E5B-3554-F7A9-7FAF-B51CB7128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E2D6C0-A99B-6B87-E6C2-2B92787130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5E843-7694-1086-D23C-9A8FCC4116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FF7114-1732-BD52-98C5-7F2CF31A90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EADD87-09EE-7E06-C357-4DEF930BF4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1015FB-D4F7-F2E0-50B4-CDB787439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4AEB1-6CD4-40D3-B412-026F078EE962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0C9DC1-C71B-07DD-3C03-EF56F5688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F422CF-83AC-7510-7E72-2B9DEEFFC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D8E1-193A-4FC5-8E85-FEDF4CA9A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248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59BAD-AE2D-2FF3-3105-CC1CBF268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A9924A-1D24-51DF-57FA-709B58627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4AEB1-6CD4-40D3-B412-026F078EE962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C44506-C76D-ABDC-C61A-7BE780E8C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0A71FE-4DD1-8493-95D2-657371D1D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D8E1-193A-4FC5-8E85-FEDF4CA9A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858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8B8E64-165E-ACB0-0004-590AE7FD7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4AEB1-6CD4-40D3-B412-026F078EE962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7174A7-B194-3749-60E9-D0321163C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425E28-91E6-100C-3CCF-3434F0C37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D8E1-193A-4FC5-8E85-FEDF4CA9A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048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52D05-F34B-49BD-8CF0-677B3ADE1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380EA-9E79-92B0-91B7-8A8B0FC96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B6A778-9AC7-975E-9788-4AC8DCFEF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6765F9-9D1A-04C5-8FD2-35294D0F5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4AEB1-6CD4-40D3-B412-026F078EE962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46163A-2264-63C6-E858-4A791D799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7A267-D3C5-A012-350A-4051F318D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D8E1-193A-4FC5-8E85-FEDF4CA9A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335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890FF-E6BD-5FBA-AE88-94D7B4635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116539-AFBE-CADC-A09D-150C58A3CA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095E43-4B61-8818-5AF6-D1ED8E84FA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B38FE8-A369-78B8-391F-113BFA572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4AEB1-6CD4-40D3-B412-026F078EE962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BA0A4C-240B-B0CA-D6DA-23EC9E136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F24D5D-5C2E-67D5-16E5-3779A0D5C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4D8E1-193A-4FC5-8E85-FEDF4CA9A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242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C9D91E-288A-15EC-C24E-CB0C034F7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AE560F-A0E8-C2C3-7FAA-493AB7D10F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5526D-A319-5C06-410A-0AB07525D1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14AEB1-6CD4-40D3-B412-026F078EE962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5EAE28-5FC1-E35A-95DA-442C5D333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76A52-55E6-DB09-C8B1-0B7B360DB5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B4D8E1-193A-4FC5-8E85-FEDF4CA9A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695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6614C-21F2-6272-A0C5-06E6EF66B2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Small Establishments in Construction:</a:t>
            </a:r>
            <a:br>
              <a:rPr lang="en-US" sz="4400" dirty="0"/>
            </a:br>
            <a:r>
              <a:rPr lang="en-US" sz="4400" dirty="0"/>
              <a:t>Payroll, </a:t>
            </a:r>
            <a:r>
              <a:rPr lang="en-US" sz="4400" dirty="0" err="1"/>
              <a:t>Nonemployer</a:t>
            </a:r>
            <a:r>
              <a:rPr lang="en-US" sz="4400" dirty="0"/>
              <a:t>, Injury, and</a:t>
            </a:r>
            <a:br>
              <a:rPr lang="en-US" sz="4400" dirty="0"/>
            </a:br>
            <a:r>
              <a:rPr lang="en-US" sz="4400" dirty="0"/>
              <a:t>Training Trends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FF6770-CE87-A283-AA6C-F412F76FE0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April 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190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85CF443-DB9C-EEBB-F618-83C53B0220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94784"/>
            <a:ext cx="7621064" cy="666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64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34EB231-DED6-D59C-68F8-1F7E19C420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299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39AF0A5-DE19-5331-A161-E0CD395DB1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94784"/>
            <a:ext cx="7621064" cy="666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80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91F7E92-DD5C-D81F-B487-8396042A1E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082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4795DB5-A6E1-67D4-98AB-3B4ED89D8E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264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53E8EF5-6DEF-0E10-F7F3-C859AF28D4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794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C96D0EF-F589-8B02-1593-63DD32629B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079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EDE4D89-6D69-CAB0-9F44-AFFE57D60B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26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AB89DBA-F5C8-581B-0C53-469943608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948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2E26DBF-A4D2-7DE1-C346-2872A39DDF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185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BDA7C74-48DD-71B7-E18D-C92820C3E5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54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5C932A1-9A42-3C8D-6A2E-39D976651E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57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508BB8FD06C64EB9E94BB47C1E8261" ma:contentTypeVersion="12" ma:contentTypeDescription="Create a new document." ma:contentTypeScope="" ma:versionID="05334de2837f1c44b95781f38872fe0f">
  <xsd:schema xmlns:xsd="http://www.w3.org/2001/XMLSchema" xmlns:xs="http://www.w3.org/2001/XMLSchema" xmlns:p="http://schemas.microsoft.com/office/2006/metadata/properties" xmlns:ns2="49aebdcf-a3e0-459f-b22e-7d5558d5f67b" xmlns:ns3="2d78ee49-8f2f-4e5d-81d3-8f02c6371b51" targetNamespace="http://schemas.microsoft.com/office/2006/metadata/properties" ma:root="true" ma:fieldsID="c38762140d53bbd488bf54d00273c40a" ns2:_="" ns3:_="">
    <xsd:import namespace="49aebdcf-a3e0-459f-b22e-7d5558d5f67b"/>
    <xsd:import namespace="2d78ee49-8f2f-4e5d-81d3-8f02c6371b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aebdcf-a3e0-459f-b22e-7d5558d5f6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bc35ccd-acef-4eff-b6b9-5c422e12ac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78ee49-8f2f-4e5d-81d3-8f02c6371b5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6c72b32-be71-4737-953a-279026040da4}" ma:internalName="TaxCatchAll" ma:showField="CatchAllData" ma:web="2d78ee49-8f2f-4e5d-81d3-8f02c6371b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d78ee49-8f2f-4e5d-81d3-8f02c6371b51" xsi:nil="true"/>
    <lcf76f155ced4ddcb4097134ff3c332f xmlns="49aebdcf-a3e0-459f-b22e-7d5558d5f67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DEE16F8-11F2-49A5-8337-2ACBBA4E24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aebdcf-a3e0-459f-b22e-7d5558d5f67b"/>
    <ds:schemaRef ds:uri="2d78ee49-8f2f-4e5d-81d3-8f02c6371b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183030E-D2CE-4778-B4FB-A3A0D46B23D3}">
  <ds:schemaRefs>
    <ds:schemaRef ds:uri="http://schemas.microsoft.com/office/2006/metadata/properties"/>
    <ds:schemaRef ds:uri="http://schemas.microsoft.com/office/infopath/2007/PartnerControls"/>
    <ds:schemaRef ds:uri="2d78ee49-8f2f-4e5d-81d3-8f02c6371b51"/>
    <ds:schemaRef ds:uri="49aebdcf-a3e0-459f-b22e-7d5558d5f67b"/>
  </ds:schemaRefs>
</ds:datastoreItem>
</file>

<file path=customXml/itemProps3.xml><?xml version="1.0" encoding="utf-8"?>
<ds:datastoreItem xmlns:ds="http://schemas.openxmlformats.org/officeDocument/2006/customXml" ds:itemID="{F33C44DE-EEA0-4538-AC75-13C6DFB429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18</Words>
  <Application>Microsoft Office PowerPoint</Application>
  <PresentationFormat>Widescreen</PresentationFormat>
  <Paragraphs>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Small Establishments in Construction: Payroll, Nonemployer, Injury, and Training Trends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Amber Trueblood</dc:creator>
  <cp:lastModifiedBy>Amber Trueblood</cp:lastModifiedBy>
  <cp:revision>4</cp:revision>
  <dcterms:created xsi:type="dcterms:W3CDTF">2026-03-20T16:25:34Z</dcterms:created>
  <dcterms:modified xsi:type="dcterms:W3CDTF">2026-04-07T17:04:02Z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0x0101002A508BB8FD06C64EB9E94BB47C1E8261</vt:lpwstr>
  </property>
  <property fmtid="{D5CDD505-2E9C-101B-9397-08002B2CF9AE}" pid="3" name="MediaServiceImageTags">
    <vt:lpwstr/>
  </property>
</Properties>
</file>