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32949-D866-45A0-A975-6568A3DBF8F5}" v="1" dt="2026-07-28T18:08: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7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Harris" userId="c4bf9504-bba4-429e-9ad1-f313283f7146" providerId="ADAL" clId="{38BC23BA-AD28-4675-953D-A72E40778CB2}"/>
    <pc:docChg chg="addSld delSld modSld">
      <pc:chgData name="William Harris" userId="c4bf9504-bba4-429e-9ad1-f313283f7146" providerId="ADAL" clId="{38BC23BA-AD28-4675-953D-A72E40778CB2}" dt="2026-07-28T18:08:06.436" v="1" actId="47"/>
      <pc:docMkLst>
        <pc:docMk/>
      </pc:docMkLst>
      <pc:sldChg chg="del">
        <pc:chgData name="William Harris" userId="c4bf9504-bba4-429e-9ad1-f313283f7146" providerId="ADAL" clId="{38BC23BA-AD28-4675-953D-A72E40778CB2}" dt="2026-07-28T18:08:06.436" v="1" actId="47"/>
        <pc:sldMkLst>
          <pc:docMk/>
          <pc:sldMk cId="95992585" sldId="256"/>
        </pc:sldMkLst>
      </pc:sldChg>
      <pc:sldChg chg="add">
        <pc:chgData name="William Harris" userId="c4bf9504-bba4-429e-9ad1-f313283f7146" providerId="ADAL" clId="{38BC23BA-AD28-4675-953D-A72E40778CB2}" dt="2026-07-28T18:08:04.995" v="0"/>
        <pc:sldMkLst>
          <pc:docMk/>
          <pc:sldMk cId="3247815136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C14C-A143-42F5-B247-D0E80013100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A9908163-49DA-4CCA-83B7-6529E15FFE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Chronic Health Conditions</a:t>
            </a:r>
            <a:endParaRPr dirty="0"/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39811EA7-8CD1-48C8-B103-F21B156517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2026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7815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Chart 9 DB">
            <a:extLst>
              <a:ext uri="{FF2B5EF4-FFF2-40B4-BE49-F238E27FC236}">
                <a16:creationId xmlns:a16="http://schemas.microsoft.com/office/drawing/2014/main" id="{3F424DF7-8293-4A48-A6E7-48198284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3375"/>
            <a:ext cx="7620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Chart 10 Dash">
            <a:extLst>
              <a:ext uri="{FF2B5EF4-FFF2-40B4-BE49-F238E27FC236}">
                <a16:creationId xmlns:a16="http://schemas.microsoft.com/office/drawing/2014/main" id="{D5822170-F471-420D-829D-0B260234D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Chart 11 Dash">
            <a:extLst>
              <a:ext uri="{FF2B5EF4-FFF2-40B4-BE49-F238E27FC236}">
                <a16:creationId xmlns:a16="http://schemas.microsoft.com/office/drawing/2014/main" id="{1AFBB279-46C2-4EF5-BFB9-B572CEA32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Chart 12">
            <a:extLst>
              <a:ext uri="{FF2B5EF4-FFF2-40B4-BE49-F238E27FC236}">
                <a16:creationId xmlns:a16="http://schemas.microsoft.com/office/drawing/2014/main" id="{B96FA01B-AE3A-4925-B3B9-33864FD1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3375"/>
            <a:ext cx="7620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Chart 1 DB">
            <a:extLst>
              <a:ext uri="{FF2B5EF4-FFF2-40B4-BE49-F238E27FC236}">
                <a16:creationId xmlns:a16="http://schemas.microsoft.com/office/drawing/2014/main" id="{C6154C0D-5EF0-45CA-98B7-590EB7167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91" y="0"/>
            <a:ext cx="7515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Chart 2 DB ">
            <a:extLst>
              <a:ext uri="{FF2B5EF4-FFF2-40B4-BE49-F238E27FC236}">
                <a16:creationId xmlns:a16="http://schemas.microsoft.com/office/drawing/2014/main" id="{992AA3A7-3C66-40EB-90B3-B814458BE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91" y="0"/>
            <a:ext cx="7515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Chart 3 Dash">
            <a:extLst>
              <a:ext uri="{FF2B5EF4-FFF2-40B4-BE49-F238E27FC236}">
                <a16:creationId xmlns:a16="http://schemas.microsoft.com/office/drawing/2014/main" id="{AF3E8291-AD46-45C7-BF83-6C23F4A63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Chart 4 Alt">
            <a:extLst>
              <a:ext uri="{FF2B5EF4-FFF2-40B4-BE49-F238E27FC236}">
                <a16:creationId xmlns:a16="http://schemas.microsoft.com/office/drawing/2014/main" id="{5ED5CE5A-D9A5-4AB4-BD81-02E59F4B3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5250"/>
            <a:ext cx="76200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Chart 5 DB">
            <a:extLst>
              <a:ext uri="{FF2B5EF4-FFF2-40B4-BE49-F238E27FC236}">
                <a16:creationId xmlns:a16="http://schemas.microsoft.com/office/drawing/2014/main" id="{4E98FE33-07B1-4746-A61C-27A0CB7A9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91" y="0"/>
            <a:ext cx="7515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Chart 6 Dash">
            <a:extLst>
              <a:ext uri="{FF2B5EF4-FFF2-40B4-BE49-F238E27FC236}">
                <a16:creationId xmlns:a16="http://schemas.microsoft.com/office/drawing/2014/main" id="{8236CA4B-0D6B-4F30-95E0-690B2E09C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Chart 7 DB">
            <a:extLst>
              <a:ext uri="{FF2B5EF4-FFF2-40B4-BE49-F238E27FC236}">
                <a16:creationId xmlns:a16="http://schemas.microsoft.com/office/drawing/2014/main" id="{11C5898E-D48F-45AF-A76D-7DF3131BC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81000"/>
            <a:ext cx="7620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Chart 8 DB">
            <a:extLst>
              <a:ext uri="{FF2B5EF4-FFF2-40B4-BE49-F238E27FC236}">
                <a16:creationId xmlns:a16="http://schemas.microsoft.com/office/drawing/2014/main" id="{639541DD-8F5E-4A3E-9907-E48D91059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08BB8FD06C64EB9E94BB47C1E8261" ma:contentTypeVersion="12" ma:contentTypeDescription="Create a new document." ma:contentTypeScope="" ma:versionID="05334de2837f1c44b95781f38872fe0f">
  <xsd:schema xmlns:xsd="http://www.w3.org/2001/XMLSchema" xmlns:xs="http://www.w3.org/2001/XMLSchema" xmlns:p="http://schemas.microsoft.com/office/2006/metadata/properties" xmlns:ns2="49aebdcf-a3e0-459f-b22e-7d5558d5f67b" xmlns:ns3="2d78ee49-8f2f-4e5d-81d3-8f02c6371b51" targetNamespace="http://schemas.microsoft.com/office/2006/metadata/properties" ma:root="true" ma:fieldsID="c38762140d53bbd488bf54d00273c40a" ns2:_="" ns3:_="">
    <xsd:import namespace="49aebdcf-a3e0-459f-b22e-7d5558d5f67b"/>
    <xsd:import namespace="2d78ee49-8f2f-4e5d-81d3-8f02c6371b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ebdcf-a3e0-459f-b22e-7d5558d5f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bc35ccd-acef-4eff-b6b9-5c422e12a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e49-8f2f-4e5d-81d3-8f02c6371b5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c72b32-be71-4737-953a-279026040da4}" ma:internalName="TaxCatchAll" ma:showField="CatchAllData" ma:web="2d78ee49-8f2f-4e5d-81d3-8f02c6371b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d78ee49-8f2f-4e5d-81d3-8f02c6371b51" xsi:nil="true"/>
    <lcf76f155ced4ddcb4097134ff3c332f xmlns="49aebdcf-a3e0-459f-b22e-7d5558d5f67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3E624-D2E6-4548-8918-1823AA7C8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aebdcf-a3e0-459f-b22e-7d5558d5f67b"/>
    <ds:schemaRef ds:uri="2d78ee49-8f2f-4e5d-81d3-8f02c6371b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F67FC7-8AF1-4900-A3BD-B48C95CDFFD5}">
  <ds:schemaRefs>
    <ds:schemaRef ds:uri="http://schemas.microsoft.com/office/2006/metadata/properties"/>
    <ds:schemaRef ds:uri="http://schemas.microsoft.com/office/infopath/2007/PartnerControls"/>
    <ds:schemaRef ds:uri="2d78ee49-8f2f-4e5d-81d3-8f02c6371b51"/>
    <ds:schemaRef ds:uri="49aebdcf-a3e0-459f-b22e-7d5558d5f67b"/>
  </ds:schemaRefs>
</ds:datastoreItem>
</file>

<file path=customXml/itemProps3.xml><?xml version="1.0" encoding="utf-8"?>
<ds:datastoreItem xmlns:ds="http://schemas.openxmlformats.org/officeDocument/2006/customXml" ds:itemID="{4387319E-E045-4F84-82F2-5AE8850E52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Chronic Health Conditions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William Harris</cp:lastModifiedBy>
  <cp:revision>1</cp:revision>
  <dcterms:created xsi:type="dcterms:W3CDTF">2026-07-28T18:07:42Z</dcterms:created>
  <dcterms:modified xsi:type="dcterms:W3CDTF">2026-07-28T18:08:08Z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0x0101002A508BB8FD06C64EB9E94BB47C1E8261</vt:lpwstr>
  </property>
  <property fmtid="{D5CDD505-2E9C-101B-9397-08002B2CF9AE}" pid="3" name="MediaServiceImageTags">
    <vt:lpwstr/>
  </property>
</Properties>
</file>