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700A524-6CB1-0922-BF80-5F9DC3DFBCE3}" name="Derek Dufoe" initials="DD" userId="S::ddufoe@cpwr.com::e5a27598-76f0-4725-b5f8-89bc04b0c581" providerId="AD"/>
  <p188:author id="{FD2B7684-1A71-E0B1-B698-4A1E2C9575A8}" name="William Harris" initials="WH" userId="S::wharris@cpwr.com::c4bf9504-bba4-429e-9ad1-f313283f7146" providerId="AD"/>
  <p188:author id="{0C22BFDA-3BFB-F578-8F48-0A668CCB350A}" name="Amber Trueblood" initials="AT" userId="S::atrueblood@cpwr.com::2907f9b0-ca37-4333-9bd3-5e38b75cbfb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5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1">
            <a:extLst>
              <a:ext uri="{FF2B5EF4-FFF2-40B4-BE49-F238E27FC236}">
                <a16:creationId xmlns:a16="http://schemas.microsoft.com/office/drawing/2014/main" id="{12A8CE8B-678A-4316-840F-2FDCE23EF3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Hispanic Construction Workers: Employment, Business Owner, and Injury Trends</a:t>
            </a:r>
            <a:endParaRPr dirty="0"/>
          </a:p>
        </p:txBody>
      </p:sp>
      <p:sp>
        <p:nvSpPr>
          <p:cNvPr id="3" name="slide1">
            <a:extLst>
              <a:ext uri="{FF2B5EF4-FFF2-40B4-BE49-F238E27FC236}">
                <a16:creationId xmlns:a16="http://schemas.microsoft.com/office/drawing/2014/main" id="{102939EE-BDC8-4308-880D-73A47006CA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December 2024</a:t>
            </a:r>
            <a:endParaRPr sz="4200" dirty="0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4CCB69F-3E45-4983-79AE-E348712DC7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332943"/>
            <a:ext cx="7621064" cy="619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B9D4629-2EDF-CF9B-0DD2-F72068605D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282A799-C803-BA49-A6F6-42F4729084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A98E4FB-6B07-55CA-29A7-A1C4A8F33C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C986F92-7695-C558-92F3-F79CD863EB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D5CEA48-C01D-3796-3111-D5562D5D2D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4" descr="Chart 3">
            <a:extLst>
              <a:ext uri="{FF2B5EF4-FFF2-40B4-BE49-F238E27FC236}">
                <a16:creationId xmlns:a16="http://schemas.microsoft.com/office/drawing/2014/main" id="{6CDFEAB4-7224-47CE-BFCC-38556FDD06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33375"/>
            <a:ext cx="7620000" cy="619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B2E1015-67A6-CD43-D980-733CAEB3F9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332943"/>
            <a:ext cx="7621064" cy="619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1EE1E7D-CDD3-AECD-CCB6-E88920EB08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25C7D56-0E93-7E42-2C9F-DEC60CEF8B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38F019A-08E0-BDC1-F317-6EEA9DCB86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FF0E264-64FD-0112-05BB-7DEF23C79D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d78ee49-8f2f-4e5d-81d3-8f02c6371b51" xsi:nil="true"/>
    <lcf76f155ced4ddcb4097134ff3c332f xmlns="49aebdcf-a3e0-459f-b22e-7d5558d5f67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508BB8FD06C64EB9E94BB47C1E8261" ma:contentTypeVersion="11" ma:contentTypeDescription="Create a new document." ma:contentTypeScope="" ma:versionID="08e93014e46ec87c8d88d797367b2191">
  <xsd:schema xmlns:xsd="http://www.w3.org/2001/XMLSchema" xmlns:xs="http://www.w3.org/2001/XMLSchema" xmlns:p="http://schemas.microsoft.com/office/2006/metadata/properties" xmlns:ns2="49aebdcf-a3e0-459f-b22e-7d5558d5f67b" xmlns:ns3="2d78ee49-8f2f-4e5d-81d3-8f02c6371b51" targetNamespace="http://schemas.microsoft.com/office/2006/metadata/properties" ma:root="true" ma:fieldsID="37410256e28b450bf896eb3dddbe0709" ns2:_="" ns3:_="">
    <xsd:import namespace="49aebdcf-a3e0-459f-b22e-7d5558d5f67b"/>
    <xsd:import namespace="2d78ee49-8f2f-4e5d-81d3-8f02c6371b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aebdcf-a3e0-459f-b22e-7d5558d5f6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bc35ccd-acef-4eff-b6b9-5c422e12ac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78ee49-8f2f-4e5d-81d3-8f02c6371b51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6c72b32-be71-4737-953a-279026040da4}" ma:internalName="TaxCatchAll" ma:showField="CatchAllData" ma:web="2d78ee49-8f2f-4e5d-81d3-8f02c6371b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343548-8A79-4785-9951-720DADDCBFA4}">
  <ds:schemaRefs>
    <ds:schemaRef ds:uri="http://schemas.microsoft.com/office/2006/metadata/properties"/>
    <ds:schemaRef ds:uri="http://schemas.microsoft.com/office/infopath/2007/PartnerControls"/>
    <ds:schemaRef ds:uri="2d78ee49-8f2f-4e5d-81d3-8f02c6371b51"/>
    <ds:schemaRef ds:uri="49aebdcf-a3e0-459f-b22e-7d5558d5f67b"/>
  </ds:schemaRefs>
</ds:datastoreItem>
</file>

<file path=customXml/itemProps2.xml><?xml version="1.0" encoding="utf-8"?>
<ds:datastoreItem xmlns:ds="http://schemas.openxmlformats.org/officeDocument/2006/customXml" ds:itemID="{34A18E2F-14C1-407E-9802-774F589EA2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91A8D9-7C57-4C34-8F0C-E3E9463385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aebdcf-a3e0-459f-b22e-7d5558d5f67b"/>
    <ds:schemaRef ds:uri="2d78ee49-8f2f-4e5d-81d3-8f02c6371b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14</Words>
  <Application>Microsoft Office PowerPoint</Application>
  <PresentationFormat>Widescreen</PresentationFormat>
  <Paragraphs>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Hispanic Construction Workers: Employment, Business Owner, and Injury Trends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Derek Dufoe</dc:creator>
  <cp:lastModifiedBy>Amber Trueblood</cp:lastModifiedBy>
  <cp:revision>7</cp:revision>
  <dcterms:created xsi:type="dcterms:W3CDTF">2024-11-12T18:58:41Z</dcterms:created>
  <dcterms:modified xsi:type="dcterms:W3CDTF">2024-11-25T20:16:59Z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0x0101002A508BB8FD06C64EB9E94BB47C1E8261</vt:lpwstr>
  </property>
  <property fmtid="{D5CDD505-2E9C-101B-9397-08002B2CF9AE}" pid="3" name="MediaServiceImageTags">
    <vt:lpwstr/>
  </property>
</Properties>
</file>