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22D281FC.xml" ContentType="application/vnd.ms-powerpoint.comments+xml"/>
  <Override PartName="/ppt/comments/modernComment_103_19870C25.xml" ContentType="application/vnd.ms-powerpoint.comments+xml"/>
  <Override PartName="/ppt/comments/modernComment_109_676862DD.xml" ContentType="application/vnd.ms-powerpoint.comments+xml"/>
  <Override PartName="/ppt/comments/modernComment_10C_BFC2D587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2B7684-1A71-E0B1-B698-4A1E2C9575A8}" name="William Harris" initials="WH" userId="S::wharris@cpwr.com::c4bf9504-bba4-429e-9ad1-f313283f7146" providerId="AD"/>
  <p188:author id="{0C22BFDA-3BFB-F578-8F48-0A668CCB350A}" name="Amber Trueblood" initials="AT" userId="S::atrueblood@cpwr.com::2907f9b0-ca37-4333-9bd3-5e38b75cbf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13AEB-9591-4E65-B3CD-D470A72EEA75}" v="1" dt="2025-09-30T13:01:03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omments/modernComment_102_22D281F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58E4745-22B2-424C-8F14-BBEB479BE6C6}" authorId="{FD2B7684-1A71-E0B1-B698-4A1E2C9575A8}" status="resolved" created="2025-11-24T15:27:52.91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84221180" sldId="258"/>
      <ac:picMk id="3" creationId="{F97901CA-825E-8CA8-B1AB-0D69B17C4F94}"/>
    </ac:deMkLst>
    <p188:replyLst>
      <p188:reply id="{768A3357-B8A7-4987-9167-69D967CFBA50}" authorId="{0C22BFDA-3BFB-F578-8F48-0A668CCB350A}" created="2025-11-24T16:15:35.811">
        <p188:txBody>
          <a:bodyPr/>
          <a:lstStyle/>
          <a:p>
            <a:r>
              <a:rPr lang="en-US"/>
              <a:t>Resolved </a:t>
            </a:r>
          </a:p>
        </p188:txBody>
      </p188:reply>
    </p188:replyLst>
    <p188:txBody>
      <a:bodyPr/>
      <a:lstStyle/>
      <a:p>
        <a:r>
          <a:rPr lang="en-US"/>
          <a:t>Remove “calculations…” text since these percentages are not calculated by us.</a:t>
        </a:r>
      </a:p>
    </p188:txBody>
  </p188:cm>
</p188:cmLst>
</file>

<file path=ppt/comments/modernComment_103_19870C2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8F2F823-24E6-44C0-8FC7-238268B690AE}" authorId="{FD2B7684-1A71-E0B1-B698-4A1E2C9575A8}" status="resolved" created="2025-11-24T15:28:00.902" complete="100000">
    <pc:sldMkLst xmlns:pc="http://schemas.microsoft.com/office/powerpoint/2013/main/command">
      <pc:docMk/>
      <pc:sldMk cId="428280869" sldId="259"/>
    </pc:sldMkLst>
    <p188:replyLst>
      <p188:reply id="{AF42C1B3-6C18-440D-9E7B-24FA2C4295B8}" authorId="{0C22BFDA-3BFB-F578-8F48-0A668CCB350A}" created="2025-11-24T16:15:59.898">
        <p188:txBody>
          <a:bodyPr/>
          <a:lstStyle/>
          <a:p>
            <a:r>
              <a:rPr lang="en-US"/>
              <a:t>Resolved</a:t>
            </a:r>
          </a:p>
        </p188:txBody>
      </p188:reply>
    </p188:replyLst>
    <p188:txBody>
      <a:bodyPr/>
      <a:lstStyle/>
      <a:p>
        <a:r>
          <a:rPr lang="en-US"/>
          <a:t>Remove “calculations…” text since these percentages are not calculated by us.</a:t>
        </a:r>
      </a:p>
    </p188:txBody>
  </p188:cm>
</p188:cmLst>
</file>

<file path=ppt/comments/modernComment_109_676862D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C0AA20A-30B0-400D-9A68-D8065B69C9CC}" authorId="{FD2B7684-1A71-E0B1-B698-4A1E2C9575A8}" status="resolved" created="2025-11-24T15:25:41.105" complete="100000">
    <pc:sldMkLst xmlns:pc="http://schemas.microsoft.com/office/powerpoint/2013/main/command">
      <pc:docMk/>
      <pc:sldMk cId="1734894301" sldId="265"/>
    </pc:sldMkLst>
    <p188:replyLst>
      <p188:reply id="{A7DF8E62-23AA-4350-A8AA-4B83C5F85740}" authorId="{0C22BFDA-3BFB-F578-8F48-0A668CCB350A}" created="2025-11-24T16:16:37.782">
        <p188:txBody>
          <a:bodyPr/>
          <a:lstStyle/>
          <a:p>
            <a:r>
              <a:rPr lang="en-US"/>
              <a:t>Resolved</a:t>
            </a:r>
          </a:p>
        </p188:txBody>
      </p188:reply>
    </p188:replyLst>
    <p188:txBody>
      <a:bodyPr/>
      <a:lstStyle/>
      <a:p>
        <a:r>
          <a:rPr lang="en-US"/>
          <a:t>Remove “calculations…” text since these percentages were not calculated by us.</a:t>
        </a:r>
      </a:p>
    </p188:txBody>
  </p188:cm>
</p188:cmLst>
</file>

<file path=ppt/comments/modernComment_10C_BFC2D58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15737D0-6A73-40AD-AC42-5DDAE78157CA}" authorId="{FD2B7684-1A71-E0B1-B698-4A1E2C9575A8}" status="resolved" created="2025-11-24T15:28:10.90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17216903" sldId="268"/>
      <ac:picMk id="3" creationId="{784844A5-0A2A-5236-0859-3A401FA56EDA}"/>
    </ac:deMkLst>
    <p188:replyLst>
      <p188:reply id="{34E2FFBA-C5B4-441C-A70A-036169458EC8}" authorId="{0C22BFDA-3BFB-F578-8F48-0A668CCB350A}" created="2025-11-24T16:17:04.174">
        <p188:txBody>
          <a:bodyPr/>
          <a:lstStyle/>
          <a:p>
            <a:r>
              <a:rPr lang="en-US"/>
              <a:t>Resolved</a:t>
            </a:r>
          </a:p>
        </p188:txBody>
      </p188:reply>
    </p188:replyLst>
    <p188:txBody>
      <a:bodyPr/>
      <a:lstStyle/>
      <a:p>
        <a:r>
          <a:rPr lang="en-US"/>
          <a:t>Remove “calculations…” text since these percentages are not calculated by us.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77C4D-DBD3-4929-FFC5-FB8C4E03E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6249C-E3A4-4D3A-14CF-F5568FC06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5F562-577D-1955-A446-E71EBEFD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9814A-C6F0-C72A-083B-2C4FF5663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DECFC-324A-56A9-2A15-41E24F31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9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D907-17F0-B4DF-E6B3-B434733E3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EC7C5-B15D-702B-05D5-68F4002CB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2AF7F-C23D-0342-FEB7-3AA10150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E04A6-55E4-2852-1335-74217451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00D7F-7B99-FF7E-D086-2E98256A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9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E74E75-06D2-0944-7952-4CED8052A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E1B66B-A73D-09F8-5FE9-FFFDEFA5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63713-71C7-7D30-8D7B-F9C3C2BA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8AC30-1D7E-781D-DA6E-4539C3E12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D090D-F2E9-68AC-1C77-5289D21AF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4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DF3E-5C67-D196-6005-81F8077DB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A393A-191D-B1AE-EF00-61AFD19A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5268E-83B3-4FE9-5A13-16889269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F7900-4584-409A-A6D8-A04DC789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2F04F-9FF9-0B33-2AA2-36FB985F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0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CEC5D-513A-736B-14B4-B3B3289B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F9FBF-F944-8782-DEB9-C60F1FB44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EFDF4-3440-DAF3-07B4-F27B03AE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32E92-9A0C-C020-50C2-48BCC9B40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8F45-F557-3132-D960-1AFB6925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8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67B37-1649-8D3D-838C-4B589D7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93C38-82DB-25E0-59FA-83378C701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61A01-BE91-6C67-FA78-7FACC126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FD7FB-5AC0-191A-EDAA-0981DE18F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5D514-0315-E781-CBD7-E3D8D3A4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D62B6-8608-A5E3-5EDB-ED73C015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8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D879-C7B9-B0C7-F18D-DF8E5B59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6EC75-9C4C-20E8-29D2-0C896FEE1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4B5C0-1A7B-FE8E-C540-3D615584F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290FC1-D4C7-D3AB-3AD2-49D67B824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83098-0084-E198-ECCF-7632CB575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781D5-6CED-0B22-1196-2126CCBB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90402A-BF32-3C32-4116-15905BEA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1CE75D-9539-9E91-0EFC-10BCBF71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5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9BB1-C976-1426-3085-68E5AF2A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38FE3A-37BE-33CA-1D53-F56E93BD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C8588-538C-726C-35F9-347F82BB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5E848-63E8-0841-112D-8260F52F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9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80C9F-5901-60AB-4437-BBAFB44E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451FB-F63F-D2A4-F4DE-EFBB4FDB6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AE00C-D5B9-AFB6-E1F0-F226F159F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7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D3D29-F663-F87B-F2D5-37DFE9EEA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595E-0FEF-18EE-83A8-F90AADB82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6AEB3B-30D2-449B-F8B3-D605DA51D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190A3-4575-ABF5-2C9C-103AB6A4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3D2F8-613E-49D6-AD73-1C5613151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52295-FBFD-BCA4-F6C1-3E95D209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0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A5AE-910C-6763-B92B-CB86500B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C6550E-8C05-5181-8916-EA618C2CF8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7737F-A67B-DF7E-2276-372109EDF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C93D1-18EA-536B-1658-4DB308F1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20F96-A760-682F-F822-5B247A86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FABAF3-1BA3-5AB3-480B-DD047B65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A8059-2397-77B6-5B96-D85476E7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A2FC2-87A8-61DF-D242-22F1088B6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DC659-7EFA-6841-BFE8-D44D5E7E1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ABE6E5-F157-4680-953E-BED608BA1EF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2CA01-320A-F24C-5015-0CECFE1E6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486F1-048C-E978-0242-C84A8F212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6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8/10/relationships/comments" Target="../comments/modernComment_109_676862DD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microsoft.com/office/2018/10/relationships/comments" Target="../comments/modernComment_10C_BFC2D58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02_22D281FC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03_19870C2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F7E21-097D-4A63-5E96-2CBAF01C27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Occupational Exposures in Construction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948B9-EFAE-4D4F-EEB7-FA6C2E41DF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8920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4B12E-D3D6-2FA0-3607-FD16F63C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79788C4-4805-A87C-6285-3C662FB3E3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943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442C8-CC27-7D33-69DA-FE390122A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E954C3-917F-2D33-6710-45A81B7FE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94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7E6D7-C307-65DA-A655-4B3654FF8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9C07EC-5B2F-A2A0-4D55-911984E55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20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61A632-2080-A850-33F8-1D200EDFF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21690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669586-CA5F-F5D0-4D6E-E67FD35F1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6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2A64DA-4DF7-A27A-8628-A59AE11F6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468" y="332943"/>
            <a:ext cx="7621064" cy="619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211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2E2224-BF72-D8FF-9EAE-97BF3DA60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08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6D4EC5-4EC9-3C2D-4713-4CBFED850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1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09C53D-0825-60AC-B09C-F6ADAB063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5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F0493E-EFDA-C47C-C776-D89FF2861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0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09B7C-0103-74F6-A60A-E39D3B126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3310E7-65B5-8B8F-36C2-E60DCAF18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586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109C0-741A-ACAD-66B7-2BC237F66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2F06B9-0683-1FB2-59F5-3765E6392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7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08BB8FD06C64EB9E94BB47C1E8261" ma:contentTypeVersion="12" ma:contentTypeDescription="Create a new document." ma:contentTypeScope="" ma:versionID="0c8025db9e0c8554860de862e54c1809">
  <xsd:schema xmlns:xsd="http://www.w3.org/2001/XMLSchema" xmlns:xs="http://www.w3.org/2001/XMLSchema" xmlns:p="http://schemas.microsoft.com/office/2006/metadata/properties" xmlns:ns2="49aebdcf-a3e0-459f-b22e-7d5558d5f67b" xmlns:ns3="2d78ee49-8f2f-4e5d-81d3-8f02c6371b51" targetNamespace="http://schemas.microsoft.com/office/2006/metadata/properties" ma:root="true" ma:fieldsID="fe1b722ebc6ed66dc2f8c041708572d9" ns2:_="" ns3:_="">
    <xsd:import namespace="49aebdcf-a3e0-459f-b22e-7d5558d5f67b"/>
    <xsd:import namespace="2d78ee49-8f2f-4e5d-81d3-8f02c6371b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ebdcf-a3e0-459f-b22e-7d5558d5f6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c35ccd-acef-4eff-b6b9-5c422e12a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8ee49-8f2f-4e5d-81d3-8f02c6371b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c72b32-be71-4737-953a-279026040da4}" ma:internalName="TaxCatchAll" ma:showField="CatchAllData" ma:web="2d78ee49-8f2f-4e5d-81d3-8f02c6371b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78ee49-8f2f-4e5d-81d3-8f02c6371b51" xsi:nil="true"/>
    <lcf76f155ced4ddcb4097134ff3c332f xmlns="49aebdcf-a3e0-459f-b22e-7d5558d5f67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104E46-C45F-4E78-BC44-4FA91D6046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ebdcf-a3e0-459f-b22e-7d5558d5f67b"/>
    <ds:schemaRef ds:uri="2d78ee49-8f2f-4e5d-81d3-8f02c6371b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F1C833-C176-47A7-B778-48FA8ADFC4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CEACEF-97AE-4983-8CBA-3EDA6EEF4916}">
  <ds:schemaRefs>
    <ds:schemaRef ds:uri="http://schemas.microsoft.com/office/2006/metadata/properties"/>
    <ds:schemaRef ds:uri="http://schemas.microsoft.com/office/infopath/2007/PartnerControls"/>
    <ds:schemaRef ds:uri="2d78ee49-8f2f-4e5d-81d3-8f02c6371b51"/>
    <ds:schemaRef ds:uri="49aebdcf-a3e0-459f-b22e-7d5558d5f6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</Words>
  <Application>Microsoft Office PowerPoint</Application>
  <PresentationFormat>Widescreen</PresentationFormat>
  <Paragraphs>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Occupational Exposures in Construction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Amber Trueblood</dc:creator>
  <cp:lastModifiedBy>Amber Trueblood</cp:lastModifiedBy>
  <cp:revision>6</cp:revision>
  <dcterms:created xsi:type="dcterms:W3CDTF">2025-09-29T12:40:10Z</dcterms:created>
  <dcterms:modified xsi:type="dcterms:W3CDTF">2025-11-24T16:17:13Z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0x0101002A508BB8FD06C64EB9E94BB47C1E8261</vt:lpwstr>
  </property>
  <property fmtid="{D5CDD505-2E9C-101B-9397-08002B2CF9AE}" pid="3" name="MediaServiceImageTags">
    <vt:lpwstr/>
  </property>
</Properties>
</file>