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78" r:id="rId6"/>
    <p:sldId id="279" r:id="rId7"/>
    <p:sldId id="262" r:id="rId8"/>
    <p:sldId id="284" r:id="rId9"/>
    <p:sldId id="296" r:id="rId10"/>
    <p:sldId id="294" r:id="rId11"/>
    <p:sldId id="297" r:id="rId12"/>
    <p:sldId id="295" r:id="rId13"/>
    <p:sldId id="280" r:id="rId14"/>
    <p:sldId id="281" r:id="rId15"/>
    <p:sldId id="282" r:id="rId16"/>
    <p:sldId id="260" r:id="rId17"/>
    <p:sldId id="261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804C5-39DF-434A-ACF5-FF4217030448}">
          <p14:sldIdLst>
            <p14:sldId id="272"/>
            <p14:sldId id="257"/>
            <p14:sldId id="258"/>
            <p14:sldId id="259"/>
            <p14:sldId id="278"/>
            <p14:sldId id="279"/>
            <p14:sldId id="262"/>
            <p14:sldId id="284"/>
            <p14:sldId id="296"/>
            <p14:sldId id="294"/>
            <p14:sldId id="297"/>
            <p14:sldId id="295"/>
          </p14:sldIdLst>
        </p14:section>
        <p14:section name="Supplemental charts" id="{5C18B85E-8A11-44BA-B55C-79F9E4643866}">
          <p14:sldIdLst>
            <p14:sldId id="280"/>
            <p14:sldId id="281"/>
            <p14:sldId id="282"/>
            <p14:sldId id="260"/>
            <p14:sldId id="26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Dong" initials="SD" lastIdx="6" clrIdx="0">
    <p:extLst>
      <p:ext uri="{19B8F6BF-5375-455C-9EA6-DF929625EA0E}">
        <p15:presenceInfo xmlns:p15="http://schemas.microsoft.com/office/powerpoint/2012/main" userId="666675f14ad26f5e" providerId="Windows Live"/>
      </p:ext>
    </p:extLst>
  </p:cmAuthor>
  <p:cmAuthor id="2" name="Samantha Brown" initials="SB" lastIdx="12" clrIdx="1">
    <p:extLst>
      <p:ext uri="{19B8F6BF-5375-455C-9EA6-DF929625EA0E}">
        <p15:presenceInfo xmlns:p15="http://schemas.microsoft.com/office/powerpoint/2012/main" userId="S::sbrown@cpwr.com::7ad5fd77-268f-46a4-aea7-0562a4d74f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6927828-EF66-47FE-8A8B-4730C6728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Fatal fall charts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D2078BD-8914-4AD4-A4F1-90114327E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- The Center for Construction Research and Training</a:t>
            </a:r>
          </a:p>
          <a:p>
            <a:r>
              <a:rPr lang="en-US" dirty="0"/>
              <a:t>September 8,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7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7b">
            <a:extLst>
              <a:ext uri="{FF2B5EF4-FFF2-40B4-BE49-F238E27FC236}">
                <a16:creationId xmlns:a16="http://schemas.microsoft.com/office/drawing/2014/main" id="{B3CC1C15-421E-48A4-ACF4-65A558E1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4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8">
            <a:extLst>
              <a:ext uri="{FF2B5EF4-FFF2-40B4-BE49-F238E27FC236}">
                <a16:creationId xmlns:a16="http://schemas.microsoft.com/office/drawing/2014/main" id="{A9957152-64CB-4831-9545-9945723F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8b">
            <a:extLst>
              <a:ext uri="{FF2B5EF4-FFF2-40B4-BE49-F238E27FC236}">
                <a16:creationId xmlns:a16="http://schemas.microsoft.com/office/drawing/2014/main" id="{5AEB8EB1-E7A6-49F0-B5D2-48EC9816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1a">
            <a:extLst>
              <a:ext uri="{FF2B5EF4-FFF2-40B4-BE49-F238E27FC236}">
                <a16:creationId xmlns:a16="http://schemas.microsoft.com/office/drawing/2014/main" id="{EE40563E-2A86-4B4B-B349-04EF15FD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1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s1b">
            <a:extLst>
              <a:ext uri="{FF2B5EF4-FFF2-40B4-BE49-F238E27FC236}">
                <a16:creationId xmlns:a16="http://schemas.microsoft.com/office/drawing/2014/main" id="{226BFC68-C11D-42B6-8DCF-76B268809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s2a">
            <a:extLst>
              <a:ext uri="{FF2B5EF4-FFF2-40B4-BE49-F238E27FC236}">
                <a16:creationId xmlns:a16="http://schemas.microsoft.com/office/drawing/2014/main" id="{2CB782A7-2AED-48D6-BB7A-B4E905899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s2b">
            <a:extLst>
              <a:ext uri="{FF2B5EF4-FFF2-40B4-BE49-F238E27FC236}">
                <a16:creationId xmlns:a16="http://schemas.microsoft.com/office/drawing/2014/main" id="{4B69D7B5-49F1-4A75-978B-9A7B8309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S3a">
            <a:extLst>
              <a:ext uri="{FF2B5EF4-FFF2-40B4-BE49-F238E27FC236}">
                <a16:creationId xmlns:a16="http://schemas.microsoft.com/office/drawing/2014/main" id="{1B23D628-F2A6-4328-9F8C-3C02A068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S3b">
            <a:extLst>
              <a:ext uri="{FF2B5EF4-FFF2-40B4-BE49-F238E27FC236}">
                <a16:creationId xmlns:a16="http://schemas.microsoft.com/office/drawing/2014/main" id="{2F61EF0A-4192-4341-BDEC-A3E5147F1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E60CB4AA-DAF8-4D10-B2D0-1D47D604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370C5E3D-0510-4446-987A-574AA133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D5176EB7-AE79-4E36-9B59-079B434B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4">
            <a:extLst>
              <a:ext uri="{FF2B5EF4-FFF2-40B4-BE49-F238E27FC236}">
                <a16:creationId xmlns:a16="http://schemas.microsoft.com/office/drawing/2014/main" id="{F33D8A5A-04D9-46CE-8536-8F3B9C6E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5">
            <a:extLst>
              <a:ext uri="{FF2B5EF4-FFF2-40B4-BE49-F238E27FC236}">
                <a16:creationId xmlns:a16="http://schemas.microsoft.com/office/drawing/2014/main" id="{05740C01-BD91-41FA-B0FC-9C6ABD43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8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a">
            <a:extLst>
              <a:ext uri="{FF2B5EF4-FFF2-40B4-BE49-F238E27FC236}">
                <a16:creationId xmlns:a16="http://schemas.microsoft.com/office/drawing/2014/main" id="{678019F8-9BD5-4CDB-99E2-B08F634A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6b.3">
            <a:extLst>
              <a:ext uri="{FF2B5EF4-FFF2-40B4-BE49-F238E27FC236}">
                <a16:creationId xmlns:a16="http://schemas.microsoft.com/office/drawing/2014/main" id="{FC67FF89-5B0E-4877-9164-D6B1F3F9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7">
            <a:extLst>
              <a:ext uri="{FF2B5EF4-FFF2-40B4-BE49-F238E27FC236}">
                <a16:creationId xmlns:a16="http://schemas.microsoft.com/office/drawing/2014/main" id="{A317EBC6-2C75-4524-8C5A-018A56290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16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Fatal fall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Fatal fall charts</dc:title>
  <dc:creator>Samantha Brown</dc:creator>
  <cp:lastModifiedBy>Sharretta Benjamin</cp:lastModifiedBy>
  <cp:revision>16</cp:revision>
  <dcterms:created xsi:type="dcterms:W3CDTF">2020-09-01T15:18:08Z</dcterms:created>
  <dcterms:modified xsi:type="dcterms:W3CDTF">2020-09-11T19:40:38Z</dcterms:modified>
</cp:coreProperties>
</file>