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58" r:id="rId4"/>
    <p:sldId id="259" r:id="rId5"/>
    <p:sldId id="276" r:id="rId6"/>
    <p:sldId id="261" r:id="rId7"/>
    <p:sldId id="257" r:id="rId8"/>
    <p:sldId id="279" r:id="rId9"/>
    <p:sldId id="264" r:id="rId10"/>
    <p:sldId id="265" r:id="rId11"/>
    <p:sldId id="280" r:id="rId12"/>
    <p:sldId id="267" r:id="rId13"/>
    <p:sldId id="268" r:id="rId14"/>
    <p:sldId id="269" r:id="rId15"/>
    <p:sldId id="27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8B6198-7A00-4B16-A201-B86DDF728056}">
          <p14:sldIdLst>
            <p14:sldId id="272"/>
          </p14:sldIdLst>
        </p14:section>
        <p14:section name="Report charts" id="{50FC5BF0-A7F3-4272-A902-91179A6FE600}">
          <p14:sldIdLst>
            <p14:sldId id="278"/>
            <p14:sldId id="258"/>
            <p14:sldId id="259"/>
            <p14:sldId id="276"/>
            <p14:sldId id="261"/>
            <p14:sldId id="257"/>
            <p14:sldId id="279"/>
            <p14:sldId id="264"/>
            <p14:sldId id="265"/>
            <p14:sldId id="280"/>
          </p14:sldIdLst>
        </p14:section>
        <p14:section name="Supplemental charts" id="{E901D53A-4E11-401E-9997-B5EF5DADFDB6}">
          <p14:sldIdLst>
            <p14:sldId id="267"/>
            <p14:sldId id="268"/>
            <p14:sldId id="269"/>
            <p14:sldId id="27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Brown" initials="SB" lastIdx="1" clrIdx="0">
    <p:extLst>
      <p:ext uri="{19B8F6BF-5375-455C-9EA6-DF929625EA0E}">
        <p15:presenceInfo xmlns:p15="http://schemas.microsoft.com/office/powerpoint/2012/main" userId="S::sbrown@cpwr.com::7ad5fd77-268f-46a4-aea7-0562a4d74f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49" d="100"/>
          <a:sy n="49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9C92448-A612-4871-9F58-BBAA493A2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632" y="1122363"/>
            <a:ext cx="959136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Fatal injury trends in the construction industry, 2011-2019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C6F3077-60E4-4ABE-9378-60E74955D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– The Center for Construction Research and Training</a:t>
            </a:r>
          </a:p>
          <a:p>
            <a:r>
              <a:rPr lang="en-US" dirty="0"/>
              <a:t>February 22,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87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9">
            <a:extLst>
              <a:ext uri="{FF2B5EF4-FFF2-40B4-BE49-F238E27FC236}">
                <a16:creationId xmlns:a16="http://schemas.microsoft.com/office/drawing/2014/main" id="{5176AD79-2D89-43CE-A659-D4CED9C74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10">
            <a:extLst>
              <a:ext uri="{FF2B5EF4-FFF2-40B4-BE49-F238E27FC236}">
                <a16:creationId xmlns:a16="http://schemas.microsoft.com/office/drawing/2014/main" id="{7ADF3565-5E9C-4DB8-BB21-DE71E8FEA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S1">
            <a:extLst>
              <a:ext uri="{FF2B5EF4-FFF2-40B4-BE49-F238E27FC236}">
                <a16:creationId xmlns:a16="http://schemas.microsoft.com/office/drawing/2014/main" id="{F7C91AEF-4D5B-40B9-96A6-A61F72F4D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S2">
            <a:extLst>
              <a:ext uri="{FF2B5EF4-FFF2-40B4-BE49-F238E27FC236}">
                <a16:creationId xmlns:a16="http://schemas.microsoft.com/office/drawing/2014/main" id="{FCEC918D-9C30-48C1-BB49-B8E3902F3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S3">
            <a:extLst>
              <a:ext uri="{FF2B5EF4-FFF2-40B4-BE49-F238E27FC236}">
                <a16:creationId xmlns:a16="http://schemas.microsoft.com/office/drawing/2014/main" id="{7027B4CA-DB88-4473-A4F6-B4EFF277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S4">
            <a:extLst>
              <a:ext uri="{FF2B5EF4-FFF2-40B4-BE49-F238E27FC236}">
                <a16:creationId xmlns:a16="http://schemas.microsoft.com/office/drawing/2014/main" id="{A45DD1CA-EAF4-4004-8B6F-C6B1A9D7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S5">
            <a:extLst>
              <a:ext uri="{FF2B5EF4-FFF2-40B4-BE49-F238E27FC236}">
                <a16:creationId xmlns:a16="http://schemas.microsoft.com/office/drawing/2014/main" id="{48C1FFCB-17C8-410D-8743-6AB4354B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">
            <a:extLst>
              <a:ext uri="{FF2B5EF4-FFF2-40B4-BE49-F238E27FC236}">
                <a16:creationId xmlns:a16="http://schemas.microsoft.com/office/drawing/2014/main" id="{4B533C55-D0A9-4255-A038-0673C6D10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0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">
            <a:extLst>
              <a:ext uri="{FF2B5EF4-FFF2-40B4-BE49-F238E27FC236}">
                <a16:creationId xmlns:a16="http://schemas.microsoft.com/office/drawing/2014/main" id="{3A52DB3D-D064-4C4B-8124-F83AFFA53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">
            <a:extLst>
              <a:ext uri="{FF2B5EF4-FFF2-40B4-BE49-F238E27FC236}">
                <a16:creationId xmlns:a16="http://schemas.microsoft.com/office/drawing/2014/main" id="{79F6718A-EE18-4107-9398-D4B72FF8B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4">
            <a:extLst>
              <a:ext uri="{FF2B5EF4-FFF2-40B4-BE49-F238E27FC236}">
                <a16:creationId xmlns:a16="http://schemas.microsoft.com/office/drawing/2014/main" id="{00AFD1A1-AF55-4AE6-9169-18CAB12BA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200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8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">
            <a:extLst>
              <a:ext uri="{FF2B5EF4-FFF2-40B4-BE49-F238E27FC236}">
                <a16:creationId xmlns:a16="http://schemas.microsoft.com/office/drawing/2014/main" id="{7BC80108-D242-4716-B0DC-EA80225E1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6">
            <a:extLst>
              <a:ext uri="{FF2B5EF4-FFF2-40B4-BE49-F238E27FC236}">
                <a16:creationId xmlns:a16="http://schemas.microsoft.com/office/drawing/2014/main" id="{EA22384B-A15E-473F-A262-0438352B0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3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7">
            <a:extLst>
              <a:ext uri="{FF2B5EF4-FFF2-40B4-BE49-F238E27FC236}">
                <a16:creationId xmlns:a16="http://schemas.microsoft.com/office/drawing/2014/main" id="{403EA778-EFC2-443C-A987-BB06FF910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8  ">
            <a:extLst>
              <a:ext uri="{FF2B5EF4-FFF2-40B4-BE49-F238E27FC236}">
                <a16:creationId xmlns:a16="http://schemas.microsoft.com/office/drawing/2014/main" id="{86C26CE8-1769-4DA5-974D-6BBE6F7BC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Fatal injury trends in the construction industry, 2011-2019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Fatal injury trends in the construction industry, 2011-2019</dc:title>
  <dc:creator/>
  <cp:lastModifiedBy>Samantha Brown</cp:lastModifiedBy>
  <cp:revision>10</cp:revision>
  <dcterms:created xsi:type="dcterms:W3CDTF">2021-02-02T19:11:11Z</dcterms:created>
  <dcterms:modified xsi:type="dcterms:W3CDTF">2021-02-22T16:40:21Z</dcterms:modified>
</cp:coreProperties>
</file>