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00A524-6CB1-0922-BF80-5F9DC3DFBCE3}" name="Derek Dufoe" initials="DD" userId="S::ddufoe@cpwr.com::e5a27598-76f0-4725-b5f8-89bc04b0c581" providerId="AD"/>
  <p188:author id="{20D30227-F22D-F98C-8536-FBABCACC6A4E}" name="Bill Wright" initials="BW" userId="S::bwright@cpwr.com::e3ee7563-15f3-400b-92f8-690904e2b37e" providerId="AD"/>
  <p188:author id="{FD2B7684-1A71-E0B1-B698-4A1E2C9575A8}" name="William Harris" initials="WH" userId="S::wharris@cpwr.com::c4bf9504-bba4-429e-9ad1-f313283f7146" providerId="AD"/>
  <p188:author id="{0C22BFDA-3BFB-F578-8F48-0A668CCB350A}" name="Amber Trueblood" initials="AT" userId="S::atrueblood@cpwr.com::2907f9b0-ca37-4333-9bd3-5e38b75cbfb9" providerId="AD"/>
  <p188:author id="{F6A8F3ED-59FA-ECD4-4EB7-997820FE1502}" name="Raina Brooks" initials="RB" userId="23f66e3db6f76a3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rek Dufoe" userId="e5a27598-76f0-4725-b5f8-89bc04b0c581" providerId="ADAL" clId="{EDA1AE28-25D4-4030-A9E1-42EF7E150411}"/>
    <pc:docChg chg="modSld">
      <pc:chgData name="Derek Dufoe" userId="e5a27598-76f0-4725-b5f8-89bc04b0c581" providerId="ADAL" clId="{EDA1AE28-25D4-4030-A9E1-42EF7E150411}" dt="2026-01-27T19:34:59.254" v="12" actId="22"/>
      <pc:docMkLst>
        <pc:docMk/>
      </pc:docMkLst>
      <pc:sldChg chg="addSp mod">
        <pc:chgData name="Derek Dufoe" userId="e5a27598-76f0-4725-b5f8-89bc04b0c581" providerId="ADAL" clId="{EDA1AE28-25D4-4030-A9E1-42EF7E150411}" dt="2026-01-27T19:20:15.580" v="0" actId="22"/>
        <pc:sldMkLst>
          <pc:docMk/>
          <pc:sldMk cId="95992585" sldId="257"/>
        </pc:sldMkLst>
        <pc:picChg chg="add">
          <ac:chgData name="Derek Dufoe" userId="e5a27598-76f0-4725-b5f8-89bc04b0c581" providerId="ADAL" clId="{EDA1AE28-25D4-4030-A9E1-42EF7E150411}" dt="2026-01-27T19:20:15.580" v="0" actId="22"/>
          <ac:picMkLst>
            <pc:docMk/>
            <pc:sldMk cId="95992585" sldId="257"/>
            <ac:picMk id="6" creationId="{BE1DEB35-4357-019A-0285-A033395778DA}"/>
          </ac:picMkLst>
        </pc:picChg>
      </pc:sldChg>
      <pc:sldChg chg="addSp mod">
        <pc:chgData name="Derek Dufoe" userId="e5a27598-76f0-4725-b5f8-89bc04b0c581" providerId="ADAL" clId="{EDA1AE28-25D4-4030-A9E1-42EF7E150411}" dt="2026-01-27T19:20:50.436" v="1" actId="22"/>
        <pc:sldMkLst>
          <pc:docMk/>
          <pc:sldMk cId="95992585" sldId="258"/>
        </pc:sldMkLst>
        <pc:picChg chg="add">
          <ac:chgData name="Derek Dufoe" userId="e5a27598-76f0-4725-b5f8-89bc04b0c581" providerId="ADAL" clId="{EDA1AE28-25D4-4030-A9E1-42EF7E150411}" dt="2026-01-27T19:20:50.436" v="1" actId="22"/>
          <ac:picMkLst>
            <pc:docMk/>
            <pc:sldMk cId="95992585" sldId="258"/>
            <ac:picMk id="5" creationId="{0C4F7E01-7D33-47FE-8337-D53AD3754176}"/>
          </ac:picMkLst>
        </pc:picChg>
      </pc:sldChg>
      <pc:sldChg chg="addSp mod">
        <pc:chgData name="Derek Dufoe" userId="e5a27598-76f0-4725-b5f8-89bc04b0c581" providerId="ADAL" clId="{EDA1AE28-25D4-4030-A9E1-42EF7E150411}" dt="2026-01-27T19:21:19.052" v="2" actId="22"/>
        <pc:sldMkLst>
          <pc:docMk/>
          <pc:sldMk cId="95992585" sldId="259"/>
        </pc:sldMkLst>
        <pc:picChg chg="add">
          <ac:chgData name="Derek Dufoe" userId="e5a27598-76f0-4725-b5f8-89bc04b0c581" providerId="ADAL" clId="{EDA1AE28-25D4-4030-A9E1-42EF7E150411}" dt="2026-01-27T19:21:19.052" v="2" actId="22"/>
          <ac:picMkLst>
            <pc:docMk/>
            <pc:sldMk cId="95992585" sldId="259"/>
            <ac:picMk id="3" creationId="{C02D290C-94BA-0444-590B-2FCADDEA8A3D}"/>
          </ac:picMkLst>
        </pc:picChg>
      </pc:sldChg>
      <pc:sldChg chg="addSp mod">
        <pc:chgData name="Derek Dufoe" userId="e5a27598-76f0-4725-b5f8-89bc04b0c581" providerId="ADAL" clId="{EDA1AE28-25D4-4030-A9E1-42EF7E150411}" dt="2026-01-27T19:21:49.228" v="3" actId="22"/>
        <pc:sldMkLst>
          <pc:docMk/>
          <pc:sldMk cId="95992585" sldId="261"/>
        </pc:sldMkLst>
        <pc:picChg chg="add">
          <ac:chgData name="Derek Dufoe" userId="e5a27598-76f0-4725-b5f8-89bc04b0c581" providerId="ADAL" clId="{EDA1AE28-25D4-4030-A9E1-42EF7E150411}" dt="2026-01-27T19:21:49.228" v="3" actId="22"/>
          <ac:picMkLst>
            <pc:docMk/>
            <pc:sldMk cId="95992585" sldId="261"/>
            <ac:picMk id="5" creationId="{18198213-2104-D3BA-4BBF-0FE111A2F6DC}"/>
          </ac:picMkLst>
        </pc:picChg>
      </pc:sldChg>
      <pc:sldChg chg="addSp mod">
        <pc:chgData name="Derek Dufoe" userId="e5a27598-76f0-4725-b5f8-89bc04b0c581" providerId="ADAL" clId="{EDA1AE28-25D4-4030-A9E1-42EF7E150411}" dt="2026-01-27T19:22:15.468" v="4" actId="22"/>
        <pc:sldMkLst>
          <pc:docMk/>
          <pc:sldMk cId="95992585" sldId="262"/>
        </pc:sldMkLst>
        <pc:picChg chg="add">
          <ac:chgData name="Derek Dufoe" userId="e5a27598-76f0-4725-b5f8-89bc04b0c581" providerId="ADAL" clId="{EDA1AE28-25D4-4030-A9E1-42EF7E150411}" dt="2026-01-27T19:22:15.468" v="4" actId="22"/>
          <ac:picMkLst>
            <pc:docMk/>
            <pc:sldMk cId="95992585" sldId="262"/>
            <ac:picMk id="4" creationId="{559399FE-A0FF-2BD4-A8E8-C1C099F9589B}"/>
          </ac:picMkLst>
        </pc:picChg>
      </pc:sldChg>
      <pc:sldChg chg="addSp mod">
        <pc:chgData name="Derek Dufoe" userId="e5a27598-76f0-4725-b5f8-89bc04b0c581" providerId="ADAL" clId="{EDA1AE28-25D4-4030-A9E1-42EF7E150411}" dt="2026-01-27T19:22:43.206" v="5" actId="22"/>
        <pc:sldMkLst>
          <pc:docMk/>
          <pc:sldMk cId="95992585" sldId="263"/>
        </pc:sldMkLst>
        <pc:picChg chg="add">
          <ac:chgData name="Derek Dufoe" userId="e5a27598-76f0-4725-b5f8-89bc04b0c581" providerId="ADAL" clId="{EDA1AE28-25D4-4030-A9E1-42EF7E150411}" dt="2026-01-27T19:22:43.206" v="5" actId="22"/>
          <ac:picMkLst>
            <pc:docMk/>
            <pc:sldMk cId="95992585" sldId="263"/>
            <ac:picMk id="5" creationId="{81746918-CD44-0749-E2C6-946EDF0C5AF6}"/>
          </ac:picMkLst>
        </pc:picChg>
      </pc:sldChg>
      <pc:sldChg chg="addSp mod">
        <pc:chgData name="Derek Dufoe" userId="e5a27598-76f0-4725-b5f8-89bc04b0c581" providerId="ADAL" clId="{EDA1AE28-25D4-4030-A9E1-42EF7E150411}" dt="2026-01-27T19:34:59.254" v="12" actId="22"/>
        <pc:sldMkLst>
          <pc:docMk/>
          <pc:sldMk cId="95992585" sldId="264"/>
        </pc:sldMkLst>
        <pc:picChg chg="add">
          <ac:chgData name="Derek Dufoe" userId="e5a27598-76f0-4725-b5f8-89bc04b0c581" providerId="ADAL" clId="{EDA1AE28-25D4-4030-A9E1-42EF7E150411}" dt="2026-01-27T19:23:16.423" v="6" actId="22"/>
          <ac:picMkLst>
            <pc:docMk/>
            <pc:sldMk cId="95992585" sldId="264"/>
            <ac:picMk id="3" creationId="{512C8403-64A6-A4DA-A449-3899B407D16E}"/>
          </ac:picMkLst>
        </pc:picChg>
        <pc:picChg chg="add">
          <ac:chgData name="Derek Dufoe" userId="e5a27598-76f0-4725-b5f8-89bc04b0c581" providerId="ADAL" clId="{EDA1AE28-25D4-4030-A9E1-42EF7E150411}" dt="2026-01-27T19:34:59.254" v="12" actId="22"/>
          <ac:picMkLst>
            <pc:docMk/>
            <pc:sldMk cId="95992585" sldId="264"/>
            <ac:picMk id="4" creationId="{53AE9AFA-7599-F8B6-BE3D-6727CA216C03}"/>
          </ac:picMkLst>
        </pc:picChg>
      </pc:sldChg>
      <pc:sldChg chg="addSp mod">
        <pc:chgData name="Derek Dufoe" userId="e5a27598-76f0-4725-b5f8-89bc04b0c581" providerId="ADAL" clId="{EDA1AE28-25D4-4030-A9E1-42EF7E150411}" dt="2026-01-27T19:23:53.610" v="7" actId="22"/>
        <pc:sldMkLst>
          <pc:docMk/>
          <pc:sldMk cId="95992585" sldId="265"/>
        </pc:sldMkLst>
        <pc:picChg chg="add">
          <ac:chgData name="Derek Dufoe" userId="e5a27598-76f0-4725-b5f8-89bc04b0c581" providerId="ADAL" clId="{EDA1AE28-25D4-4030-A9E1-42EF7E150411}" dt="2026-01-27T19:23:53.610" v="7" actId="22"/>
          <ac:picMkLst>
            <pc:docMk/>
            <pc:sldMk cId="95992585" sldId="265"/>
            <ac:picMk id="5" creationId="{315FE8A4-76A2-9CAF-5D36-2E7569ABDBE7}"/>
          </ac:picMkLst>
        </pc:picChg>
      </pc:sldChg>
      <pc:sldChg chg="addSp mod">
        <pc:chgData name="Derek Dufoe" userId="e5a27598-76f0-4725-b5f8-89bc04b0c581" providerId="ADAL" clId="{EDA1AE28-25D4-4030-A9E1-42EF7E150411}" dt="2026-01-27T19:24:23.018" v="8" actId="22"/>
        <pc:sldMkLst>
          <pc:docMk/>
          <pc:sldMk cId="95992585" sldId="266"/>
        </pc:sldMkLst>
        <pc:picChg chg="add">
          <ac:chgData name="Derek Dufoe" userId="e5a27598-76f0-4725-b5f8-89bc04b0c581" providerId="ADAL" clId="{EDA1AE28-25D4-4030-A9E1-42EF7E150411}" dt="2026-01-27T19:24:23.018" v="8" actId="22"/>
          <ac:picMkLst>
            <pc:docMk/>
            <pc:sldMk cId="95992585" sldId="266"/>
            <ac:picMk id="5" creationId="{FAFFDF53-A26A-C472-F241-7ACF0BB8BE59}"/>
          </ac:picMkLst>
        </pc:picChg>
      </pc:sldChg>
      <pc:sldChg chg="addSp mod">
        <pc:chgData name="Derek Dufoe" userId="e5a27598-76f0-4725-b5f8-89bc04b0c581" providerId="ADAL" clId="{EDA1AE28-25D4-4030-A9E1-42EF7E150411}" dt="2026-01-27T19:24:56.573" v="9" actId="22"/>
        <pc:sldMkLst>
          <pc:docMk/>
          <pc:sldMk cId="95992585" sldId="267"/>
        </pc:sldMkLst>
        <pc:picChg chg="add">
          <ac:chgData name="Derek Dufoe" userId="e5a27598-76f0-4725-b5f8-89bc04b0c581" providerId="ADAL" clId="{EDA1AE28-25D4-4030-A9E1-42EF7E150411}" dt="2026-01-27T19:24:56.573" v="9" actId="22"/>
          <ac:picMkLst>
            <pc:docMk/>
            <pc:sldMk cId="95992585" sldId="267"/>
            <ac:picMk id="4" creationId="{8B1FE96A-A573-C232-5D02-97B68FC1AC95}"/>
          </ac:picMkLst>
        </pc:picChg>
      </pc:sldChg>
      <pc:sldChg chg="addSp mod">
        <pc:chgData name="Derek Dufoe" userId="e5a27598-76f0-4725-b5f8-89bc04b0c581" providerId="ADAL" clId="{EDA1AE28-25D4-4030-A9E1-42EF7E150411}" dt="2026-01-27T19:25:28.101" v="10" actId="22"/>
        <pc:sldMkLst>
          <pc:docMk/>
          <pc:sldMk cId="95992585" sldId="268"/>
        </pc:sldMkLst>
        <pc:picChg chg="add">
          <ac:chgData name="Derek Dufoe" userId="e5a27598-76f0-4725-b5f8-89bc04b0c581" providerId="ADAL" clId="{EDA1AE28-25D4-4030-A9E1-42EF7E150411}" dt="2026-01-27T19:25:28.101" v="10" actId="22"/>
          <ac:picMkLst>
            <pc:docMk/>
            <pc:sldMk cId="95992585" sldId="268"/>
            <ac:picMk id="3" creationId="{0F854B31-B684-E144-C15F-05BFDE9436B9}"/>
          </ac:picMkLst>
        </pc:picChg>
      </pc:sldChg>
      <pc:sldChg chg="addSp mod">
        <pc:chgData name="Derek Dufoe" userId="e5a27598-76f0-4725-b5f8-89bc04b0c581" providerId="ADAL" clId="{EDA1AE28-25D4-4030-A9E1-42EF7E150411}" dt="2026-01-27T19:26:00.778" v="11" actId="22"/>
        <pc:sldMkLst>
          <pc:docMk/>
          <pc:sldMk cId="95992585" sldId="269"/>
        </pc:sldMkLst>
        <pc:picChg chg="add">
          <ac:chgData name="Derek Dufoe" userId="e5a27598-76f0-4725-b5f8-89bc04b0c581" providerId="ADAL" clId="{EDA1AE28-25D4-4030-A9E1-42EF7E150411}" dt="2026-01-27T19:26:00.778" v="11" actId="22"/>
          <ac:picMkLst>
            <pc:docMk/>
            <pc:sldMk cId="95992585" sldId="269"/>
            <ac:picMk id="5" creationId="{E1AFEEFD-365C-C9D7-B4A0-19998591FC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767F369-D2B6-4EAA-A642-5170763A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Transportation Injuries 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2A12AD5C-5042-424C-BBD4-1FEC33E8E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Chart 9 Dash">
            <a:extLst>
              <a:ext uri="{FF2B5EF4-FFF2-40B4-BE49-F238E27FC236}">
                <a16:creationId xmlns:a16="http://schemas.microsoft.com/office/drawing/2014/main" id="{543B59A7-F6A6-4FED-BC3A-C6B322DD9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 descr="A graph of injury injuries&#10;&#10;AI-generated content may be incorrect.">
            <a:extLst>
              <a:ext uri="{FF2B5EF4-FFF2-40B4-BE49-F238E27FC236}">
                <a16:creationId xmlns:a16="http://schemas.microsoft.com/office/drawing/2014/main" id="{F1315CF1-5FE6-299F-9258-766430BD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47" y="585390"/>
            <a:ext cx="7563906" cy="5687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A84275-5110-6DA5-2838-BAED0BEF6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336" y="604443"/>
            <a:ext cx="7535327" cy="564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753AB-D44B-858A-0092-C71EFFE78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047" y="604443"/>
            <a:ext cx="7563906" cy="5649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D986FA-8C8A-4ADE-384C-B234EA85D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4521" y="585390"/>
            <a:ext cx="7582958" cy="5687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FDF53-A26A-C472-F241-7ACF0BB8B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100" y="590154"/>
            <a:ext cx="7525800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Chart 10">
            <a:extLst>
              <a:ext uri="{FF2B5EF4-FFF2-40B4-BE49-F238E27FC236}">
                <a16:creationId xmlns:a16="http://schemas.microsoft.com/office/drawing/2014/main" id="{F6FBC959-EA54-4366-BAD6-A96817AD6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4771C2-F020-C242-D034-8B3FDDEDA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47" y="609206"/>
            <a:ext cx="7563906" cy="5639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FE96A-A573-C232-5D02-97B68FC1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10" y="575864"/>
            <a:ext cx="7554379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Chart 11">
            <a:extLst>
              <a:ext uri="{FF2B5EF4-FFF2-40B4-BE49-F238E27FC236}">
                <a16:creationId xmlns:a16="http://schemas.microsoft.com/office/drawing/2014/main" id="{AB1636C3-A13B-4868-823A-8672304F3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854B31-B684-E144-C15F-05BFDE94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73" y="599680"/>
            <a:ext cx="7544853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lue bars&#10;&#10;AI-generated content may be incorrect.">
            <a:extLst>
              <a:ext uri="{FF2B5EF4-FFF2-40B4-BE49-F238E27FC236}">
                <a16:creationId xmlns:a16="http://schemas.microsoft.com/office/drawing/2014/main" id="{0539456A-CC89-0AA1-2C0A-0EB844B12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521" y="613969"/>
            <a:ext cx="7582958" cy="56300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398A8-73F1-4781-99DB-99B248E3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63" y="613969"/>
            <a:ext cx="7516274" cy="5630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FEEFD-365C-C9D7-B4A0-19998591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10" y="590154"/>
            <a:ext cx="7554379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Chart 1">
            <a:extLst>
              <a:ext uri="{FF2B5EF4-FFF2-40B4-BE49-F238E27FC236}">
                <a16:creationId xmlns:a16="http://schemas.microsoft.com/office/drawing/2014/main" id="{D772FE60-61DF-4E77-9837-CA995A492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08C0FB-4778-CD52-9174-AAE331E69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47" y="604443"/>
            <a:ext cx="7563906" cy="564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DEB35-4357-019A-0285-A03339577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10" y="594917"/>
            <a:ext cx="7554379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Chart 2">
            <a:extLst>
              <a:ext uri="{FF2B5EF4-FFF2-40B4-BE49-F238E27FC236}">
                <a16:creationId xmlns:a16="http://schemas.microsoft.com/office/drawing/2014/main" id="{D2A12636-6D75-46B3-84AB-524C8F3BD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4" name="Picture 3" descr="A graph of accident injuries&#10;&#10;AI-generated content may be incorrect.">
            <a:extLst>
              <a:ext uri="{FF2B5EF4-FFF2-40B4-BE49-F238E27FC236}">
                <a16:creationId xmlns:a16="http://schemas.microsoft.com/office/drawing/2014/main" id="{B985A4A1-C0D5-2971-100D-A96C094A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47" y="580627"/>
            <a:ext cx="7563906" cy="5696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4F7E01-7D33-47FE-8337-D53AD3754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00" y="613969"/>
            <a:ext cx="7525800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Chart 3">
            <a:extLst>
              <a:ext uri="{FF2B5EF4-FFF2-40B4-BE49-F238E27FC236}">
                <a16:creationId xmlns:a16="http://schemas.microsoft.com/office/drawing/2014/main" id="{7C67A9C8-15F5-47BE-AA5C-775D0869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D290C-94BA-0444-590B-2FCADDEA8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73" y="604443"/>
            <a:ext cx="7544853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Chart 4B Dash">
            <a:extLst>
              <a:ext uri="{FF2B5EF4-FFF2-40B4-BE49-F238E27FC236}">
                <a16:creationId xmlns:a16="http://schemas.microsoft.com/office/drawing/2014/main" id="{6AECBE3A-9876-4DFB-90EA-7F8FBAF5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 descr="A graph of a construction worker&#10;&#10;AI-generated content may be incorrect.">
            <a:extLst>
              <a:ext uri="{FF2B5EF4-FFF2-40B4-BE49-F238E27FC236}">
                <a16:creationId xmlns:a16="http://schemas.microsoft.com/office/drawing/2014/main" id="{A179D0B3-CCF6-C05D-1B01-516343D3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757" y="571101"/>
            <a:ext cx="7592485" cy="5715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BE6A04-3C9D-86F8-2FBA-D3C8C2A3A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00" y="590154"/>
            <a:ext cx="7525800" cy="5677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198213-2104-D3BA-4BBF-0FE111A2F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810" y="618733"/>
            <a:ext cx="7554379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Chart 5 Dash">
            <a:extLst>
              <a:ext uri="{FF2B5EF4-FFF2-40B4-BE49-F238E27FC236}">
                <a16:creationId xmlns:a16="http://schemas.microsoft.com/office/drawing/2014/main" id="{E184A92B-D605-40D2-BEC1-F9C937AD8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99B72C-E956-6AC1-FF53-10054D6E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73" y="585390"/>
            <a:ext cx="7544853" cy="5687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399FE-A0FF-2BD4-A8E8-C1C099F95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10" y="604443"/>
            <a:ext cx="7554379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Chart 6 Dash">
            <a:extLst>
              <a:ext uri="{FF2B5EF4-FFF2-40B4-BE49-F238E27FC236}">
                <a16:creationId xmlns:a16="http://schemas.microsoft.com/office/drawing/2014/main" id="{E4EFC09A-5B34-40E9-8E3F-698D00D6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AE59A3-732E-D16F-BBD3-1F3F8957E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521" y="571101"/>
            <a:ext cx="7582958" cy="5715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CB017E-D1DD-FDB7-0595-EFB349C6B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863" y="594917"/>
            <a:ext cx="7516274" cy="5668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CAC62-4C4B-74C5-9E47-948E6E0C2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100" y="599680"/>
            <a:ext cx="7525800" cy="565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46918-CD44-0749-E2C6-946EDF0C5A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8810" y="585390"/>
            <a:ext cx="7554379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Chart 7 Dash">
            <a:extLst>
              <a:ext uri="{FF2B5EF4-FFF2-40B4-BE49-F238E27FC236}">
                <a16:creationId xmlns:a16="http://schemas.microsoft.com/office/drawing/2014/main" id="{976F847E-2FA6-4AA2-81AD-F78C8496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2C8403-64A6-A4DA-A449-3899B407D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6" y="594917"/>
            <a:ext cx="7535327" cy="5668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AE9AFA-7599-F8B6-BE3D-6727CA216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810" y="585390"/>
            <a:ext cx="7554379" cy="56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construction accident&#10;&#10;AI-generated content may be incorrect.">
            <a:extLst>
              <a:ext uri="{FF2B5EF4-FFF2-40B4-BE49-F238E27FC236}">
                <a16:creationId xmlns:a16="http://schemas.microsoft.com/office/drawing/2014/main" id="{A61A682C-8896-6670-ADBD-72A53A9CF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604443"/>
            <a:ext cx="7525800" cy="5649113"/>
          </a:xfrm>
          <a:prstGeom prst="rect">
            <a:avLst/>
          </a:prstGeom>
        </p:spPr>
      </p:pic>
      <p:pic>
        <p:nvPicPr>
          <p:cNvPr id="3" name="Picture 2" descr="A graph of a construction accident&#10;&#10;AI-generated content may be incorrect.">
            <a:extLst>
              <a:ext uri="{FF2B5EF4-FFF2-40B4-BE49-F238E27FC236}">
                <a16:creationId xmlns:a16="http://schemas.microsoft.com/office/drawing/2014/main" id="{471ECB93-381E-F419-1249-7E7B544C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047" y="580627"/>
            <a:ext cx="7563906" cy="569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85F009-F702-B667-E8B8-4F316E27F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00" y="604443"/>
            <a:ext cx="7525800" cy="5649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DC5C3-87BF-B107-EE9D-738748B23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100" y="599680"/>
            <a:ext cx="7525800" cy="5658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0DF8F-546A-6D0D-68F3-97B700FEE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3100" y="609206"/>
            <a:ext cx="7525800" cy="5639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2F27E-830F-FBC8-97F9-28495F193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8336" y="599680"/>
            <a:ext cx="7535327" cy="5658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FE8A4-76A2-9CAF-5D36-2E7569ABDB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4047" y="609206"/>
            <a:ext cx="7563906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08BB8FD06C64EB9E94BB47C1E8261" ma:contentTypeVersion="12" ma:contentTypeDescription="Create a new document." ma:contentTypeScope="" ma:versionID="05334de2837f1c44b95781f38872fe0f">
  <xsd:schema xmlns:xsd="http://www.w3.org/2001/XMLSchema" xmlns:xs="http://www.w3.org/2001/XMLSchema" xmlns:p="http://schemas.microsoft.com/office/2006/metadata/properties" xmlns:ns2="49aebdcf-a3e0-459f-b22e-7d5558d5f67b" xmlns:ns3="2d78ee49-8f2f-4e5d-81d3-8f02c6371b51" targetNamespace="http://schemas.microsoft.com/office/2006/metadata/properties" ma:root="true" ma:fieldsID="c38762140d53bbd488bf54d00273c40a" ns2:_="" ns3:_="">
    <xsd:import namespace="49aebdcf-a3e0-459f-b22e-7d5558d5f67b"/>
    <xsd:import namespace="2d78ee49-8f2f-4e5d-81d3-8f02c6371b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aebdcf-a3e0-459f-b22e-7d5558d5f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c35ccd-acef-4eff-b6b9-5c422e12a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8ee49-8f2f-4e5d-81d3-8f02c6371b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c72b32-be71-4737-953a-279026040da4}" ma:internalName="TaxCatchAll" ma:showField="CatchAllData" ma:web="2d78ee49-8f2f-4e5d-81d3-8f02c6371b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8ee49-8f2f-4e5d-81d3-8f02c6371b51" xsi:nil="true"/>
    <lcf76f155ced4ddcb4097134ff3c332f xmlns="49aebdcf-a3e0-459f-b22e-7d5558d5f6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70BE05-A867-4146-B727-4CD89E9F1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aebdcf-a3e0-459f-b22e-7d5558d5f67b"/>
    <ds:schemaRef ds:uri="2d78ee49-8f2f-4e5d-81d3-8f02c6371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62B32-3153-4DE2-907B-3D27C7697C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EC1BCD-7AA1-40A5-9755-96A2EE4D4622}">
  <ds:schemaRefs>
    <ds:schemaRef ds:uri="http://schemas.microsoft.com/office/2006/metadata/properties"/>
    <ds:schemaRef ds:uri="http://schemas.microsoft.com/office/infopath/2007/PartnerControls"/>
    <ds:schemaRef ds:uri="2d78ee49-8f2f-4e5d-81d3-8f02c6371b51"/>
    <ds:schemaRef ds:uri="49aebdcf-a3e0-459f-b22e-7d5558d5f6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Transportation Injuries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Derek Dufoe</dc:creator>
  <cp:lastModifiedBy>Derek Dufoe</cp:lastModifiedBy>
  <cp:revision>17</cp:revision>
  <dcterms:created xsi:type="dcterms:W3CDTF">2025-12-05T17:46:47Z</dcterms:created>
  <dcterms:modified xsi:type="dcterms:W3CDTF">2026-01-27T20:10:53Z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0x0101002A508BB8FD06C64EB9E94BB47C1E8261</vt:lpwstr>
  </property>
  <property fmtid="{D5CDD505-2E9C-101B-9397-08002B2CF9AE}" pid="3" name="MediaServiceImageTags">
    <vt:lpwstr/>
  </property>
</Properties>
</file>