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7" r:id="rId3"/>
    <p:sldId id="258" r:id="rId4"/>
    <p:sldId id="259" r:id="rId5"/>
    <p:sldId id="302" r:id="rId6"/>
    <p:sldId id="261" r:id="rId7"/>
    <p:sldId id="262" r:id="rId8"/>
    <p:sldId id="263" r:id="rId9"/>
    <p:sldId id="264" r:id="rId10"/>
    <p:sldId id="30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5A42C4C1-69C0-4517-BCC0-629D07D6D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709" y="944788"/>
            <a:ext cx="9558291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Construction Worker Mental Health During the COVID-19 Pandemic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81B7E6B7-8D13-4A22-987E-291C80A6D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25613"/>
            <a:ext cx="9144000" cy="1655762"/>
          </a:xfrm>
        </p:spPr>
        <p:txBody>
          <a:bodyPr/>
          <a:lstStyle/>
          <a:p>
            <a:r>
              <a:rPr lang="en-US" dirty="0"/>
              <a:t>CPWR – The Center for Construction Research and Training</a:t>
            </a:r>
          </a:p>
          <a:p>
            <a:r>
              <a:rPr lang="en-US" dirty="0"/>
              <a:t>January 5, 2022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852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8">
            <a:extLst>
              <a:ext uri="{FF2B5EF4-FFF2-40B4-BE49-F238E27FC236}">
                <a16:creationId xmlns:a16="http://schemas.microsoft.com/office/drawing/2014/main" id="{7B7913F5-D30C-4EB2-8315-4140A2790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1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de11" descr="Dashboard 19">
            <a:extLst>
              <a:ext uri="{FF2B5EF4-FFF2-40B4-BE49-F238E27FC236}">
                <a16:creationId xmlns:a16="http://schemas.microsoft.com/office/drawing/2014/main" id="{82D3E48C-5057-47EF-876E-2BDE6074E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de12" descr="Dashboard 16">
            <a:extLst>
              <a:ext uri="{FF2B5EF4-FFF2-40B4-BE49-F238E27FC236}">
                <a16:creationId xmlns:a16="http://schemas.microsoft.com/office/drawing/2014/main" id="{9B2E3530-509D-4D3C-B300-6FBB4D008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1v3">
            <a:extLst>
              <a:ext uri="{FF2B5EF4-FFF2-40B4-BE49-F238E27FC236}">
                <a16:creationId xmlns:a16="http://schemas.microsoft.com/office/drawing/2014/main" id="{00269D62-35A5-4B1F-9DC9-BDCE38042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2">
            <a:extLst>
              <a:ext uri="{FF2B5EF4-FFF2-40B4-BE49-F238E27FC236}">
                <a16:creationId xmlns:a16="http://schemas.microsoft.com/office/drawing/2014/main" id="{D1FA29BB-D516-4BA3-A813-9EE98C603C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4  ">
            <a:extLst>
              <a:ext uri="{FF2B5EF4-FFF2-40B4-BE49-F238E27FC236}">
                <a16:creationId xmlns:a16="http://schemas.microsoft.com/office/drawing/2014/main" id="{200CB1E7-6F9C-49AB-9C53-59D744CE3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3  ">
            <a:extLst>
              <a:ext uri="{FF2B5EF4-FFF2-40B4-BE49-F238E27FC236}">
                <a16:creationId xmlns:a16="http://schemas.microsoft.com/office/drawing/2014/main" id="{35A9041B-ABE2-4B53-83DA-2F55673F2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1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5">
            <a:extLst>
              <a:ext uri="{FF2B5EF4-FFF2-40B4-BE49-F238E27FC236}">
                <a16:creationId xmlns:a16="http://schemas.microsoft.com/office/drawing/2014/main" id="{86849B96-26A4-4C84-8529-D738F45AD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Dashboard 18">
            <a:extLst>
              <a:ext uri="{FF2B5EF4-FFF2-40B4-BE49-F238E27FC236}">
                <a16:creationId xmlns:a16="http://schemas.microsoft.com/office/drawing/2014/main" id="{BEBF5E0B-C919-4DF4-BB82-A3496377D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6">
            <a:extLst>
              <a:ext uri="{FF2B5EF4-FFF2-40B4-BE49-F238E27FC236}">
                <a16:creationId xmlns:a16="http://schemas.microsoft.com/office/drawing/2014/main" id="{857C3239-50FF-4F26-85E0-418BA7775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7">
            <a:extLst>
              <a:ext uri="{FF2B5EF4-FFF2-40B4-BE49-F238E27FC236}">
                <a16:creationId xmlns:a16="http://schemas.microsoft.com/office/drawing/2014/main" id="{4FEF001C-55C8-42AA-960D-6EEB4BC86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21</Words>
  <Application>Microsoft Office PowerPoint</Application>
  <PresentationFormat>Widescreen</PresentationFormat>
  <Paragraphs>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Construction Worker Mental Health During the COVID-19 Pandemic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Worker Mental Health During the COVID-19 Pandemic</dc:title>
  <dc:creator/>
  <cp:lastModifiedBy>Samantha Brown</cp:lastModifiedBy>
  <cp:revision>4</cp:revision>
  <dcterms:created xsi:type="dcterms:W3CDTF">2021-12-23T16:17:38Z</dcterms:created>
  <dcterms:modified xsi:type="dcterms:W3CDTF">2022-01-05T15:46:16Z</dcterms:modified>
</cp:coreProperties>
</file>