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BB511B2-EAEE-CE09-A4DF-2FDC28BFDE7A}" name="Yohannes, Thomas" initials="YT" userId="Yohannes, Thomas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9EC29611-9A48-40A5-AD44-B0F9997694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Leading Causes of All Deaths</a:t>
            </a:r>
            <a:br>
              <a:rPr lang="en-US" dirty="0"/>
            </a:br>
            <a:r>
              <a:rPr lang="en-US" dirty="0"/>
              <a:t>Among Current, Retired, and Former</a:t>
            </a:r>
            <a:br>
              <a:rPr lang="en-US" dirty="0"/>
            </a:br>
            <a:r>
              <a:rPr lang="en-US" dirty="0"/>
              <a:t>Construction Workers</a:t>
            </a:r>
            <a:endParaRPr dirty="0"/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A780F4E8-1403-4FB9-99D5-6FF21C4539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CPWR-The Center for Construction Research and Training</a:t>
            </a:r>
          </a:p>
          <a:p>
            <a:r>
              <a:rPr lang="en-US" dirty="0"/>
              <a:t>January 4, 2023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187961-5CCA-014E-C911-0FC712365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A9274CB-B22C-0433-7131-FEC831E2A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B1DD3A-49D4-0FB3-D547-2C69FE13C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702B578-D8CA-9DA9-8614-5B712BDC4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481C265-D150-E0E0-2253-6783B725F3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8ADC112-968E-C489-2A1D-E7607BAA1D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8863F48-C31C-8AB7-599A-B4A47E1E1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85FEAD-5D9B-8304-2D7C-57A895ACF0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46467EF-DA93-1D4E-978F-F61EE41CE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02BFB16-A1E7-6442-A782-B4CDDC7C8D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656F5CE-9EBF-50A0-B983-6B5354FFB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498F1E-C314-39AA-BCB4-31B95F282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27</Words>
  <Application>Microsoft Office PowerPoint</Application>
  <PresentationFormat>Widescreen</PresentationFormat>
  <Paragraphs>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Leading Causes of All Deaths Among Current, Retired, and Former Construction Workers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Causes of All Deaths Among Current, Retired, and Former Construction Workers</dc:title>
  <dc:creator/>
  <cp:lastModifiedBy>Amber Trueblood</cp:lastModifiedBy>
  <cp:revision>3</cp:revision>
  <dcterms:created xsi:type="dcterms:W3CDTF">2022-12-20T18:37:09Z</dcterms:created>
  <dcterms:modified xsi:type="dcterms:W3CDTF">2022-12-21T16:00:05Z</dcterms:modified>
</cp:coreProperties>
</file>