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898CA6-E4F9-45D2-A1F0-D7B831ABB60A}">
          <p14:sldIdLst>
            <p14:sldId id="256"/>
            <p14:sldId id="257"/>
            <p14:sldId id="258"/>
            <p14:sldId id="259"/>
            <p14:sldId id="274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Supplemental Charts" id="{633FE039-59D3-495E-BA26-561E94AB96BC}">
          <p14:sldIdLst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4" d="100"/>
          <a:sy n="84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19CFD8DF-5B35-413F-BA52-263CA2013B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Bulletin 3 </a:t>
            </a:r>
            <a:r>
              <a:rPr dirty="0"/>
              <a:t>Charts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A8B577B7-A71A-49C5-ADBE-351C559C7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CPWR – The Center for Construction Research and Training</a:t>
            </a:r>
          </a:p>
          <a:p>
            <a:r>
              <a:rPr lang="en-US" dirty="0"/>
              <a:t>July 15, 2020</a:t>
            </a:r>
          </a:p>
        </p:txBody>
      </p:sp>
    </p:spTree>
    <p:extLst>
      <p:ext uri="{BB962C8B-B14F-4D97-AF65-F5344CB8AC3E}">
        <p14:creationId xmlns:p14="http://schemas.microsoft.com/office/powerpoint/2010/main" val="2068418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chart 8">
            <a:extLst>
              <a:ext uri="{FF2B5EF4-FFF2-40B4-BE49-F238E27FC236}">
                <a16:creationId xmlns:a16="http://schemas.microsoft.com/office/drawing/2014/main" id="{D924141B-2090-46C3-BE89-39E226A27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Chart 9">
            <a:extLst>
              <a:ext uri="{FF2B5EF4-FFF2-40B4-BE49-F238E27FC236}">
                <a16:creationId xmlns:a16="http://schemas.microsoft.com/office/drawing/2014/main" id="{E928B513-2CBE-4290-8092-79D9F1123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Chart 10">
            <a:extLst>
              <a:ext uri="{FF2B5EF4-FFF2-40B4-BE49-F238E27FC236}">
                <a16:creationId xmlns:a16="http://schemas.microsoft.com/office/drawing/2014/main" id="{039DC069-C8EE-4AB8-BE34-B2B865655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Chart 11">
            <a:extLst>
              <a:ext uri="{FF2B5EF4-FFF2-40B4-BE49-F238E27FC236}">
                <a16:creationId xmlns:a16="http://schemas.microsoft.com/office/drawing/2014/main" id="{D2DF0953-8873-46A2-8015-F9BB37BA7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Chart 12">
            <a:extLst>
              <a:ext uri="{FF2B5EF4-FFF2-40B4-BE49-F238E27FC236}">
                <a16:creationId xmlns:a16="http://schemas.microsoft.com/office/drawing/2014/main" id="{1B4751DE-0E17-4FD8-9276-54367EEC5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chart s1">
            <a:extLst>
              <a:ext uri="{FF2B5EF4-FFF2-40B4-BE49-F238E27FC236}">
                <a16:creationId xmlns:a16="http://schemas.microsoft.com/office/drawing/2014/main" id="{16B8A700-3DC0-4A31-A08C-EE1D60847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chart s2">
            <a:extLst>
              <a:ext uri="{FF2B5EF4-FFF2-40B4-BE49-F238E27FC236}">
                <a16:creationId xmlns:a16="http://schemas.microsoft.com/office/drawing/2014/main" id="{2977F295-D6F9-4761-97B4-6B96D4051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2" y="571500"/>
            <a:ext cx="77628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Chart S3">
            <a:extLst>
              <a:ext uri="{FF2B5EF4-FFF2-40B4-BE49-F238E27FC236}">
                <a16:creationId xmlns:a16="http://schemas.microsoft.com/office/drawing/2014/main" id="{5579368D-16F9-4CC4-B78B-6093E1405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state map">
            <a:extLst>
              <a:ext uri="{FF2B5EF4-FFF2-40B4-BE49-F238E27FC236}">
                <a16:creationId xmlns:a16="http://schemas.microsoft.com/office/drawing/2014/main" id="{247181C1-53B9-411E-AE23-B08BCB24D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chart 1">
            <a:extLst>
              <a:ext uri="{FF2B5EF4-FFF2-40B4-BE49-F238E27FC236}">
                <a16:creationId xmlns:a16="http://schemas.microsoft.com/office/drawing/2014/main" id="{7AA24234-C0CD-42DB-AB7C-7F403A0E1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chart 2">
            <a:extLst>
              <a:ext uri="{FF2B5EF4-FFF2-40B4-BE49-F238E27FC236}">
                <a16:creationId xmlns:a16="http://schemas.microsoft.com/office/drawing/2014/main" id="{70839ACD-DE69-43B5-B1D7-1789C1D52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hart 3">
            <a:extLst>
              <a:ext uri="{FF2B5EF4-FFF2-40B4-BE49-F238E27FC236}">
                <a16:creationId xmlns:a16="http://schemas.microsoft.com/office/drawing/2014/main" id="{2921CFF7-4E77-4703-A1A2-54384803E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9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chart 4">
            <a:extLst>
              <a:ext uri="{FF2B5EF4-FFF2-40B4-BE49-F238E27FC236}">
                <a16:creationId xmlns:a16="http://schemas.microsoft.com/office/drawing/2014/main" id="{03E0D917-6820-42B4-80FF-2282A2E61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chart 5">
            <a:extLst>
              <a:ext uri="{FF2B5EF4-FFF2-40B4-BE49-F238E27FC236}">
                <a16:creationId xmlns:a16="http://schemas.microsoft.com/office/drawing/2014/main" id="{A12C0904-3ADB-458B-B568-6EE9938FF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chart 6">
            <a:extLst>
              <a:ext uri="{FF2B5EF4-FFF2-40B4-BE49-F238E27FC236}">
                <a16:creationId xmlns:a16="http://schemas.microsoft.com/office/drawing/2014/main" id="{3237222C-E10A-44ED-A5E4-85E360E03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chart 7">
            <a:extLst>
              <a:ext uri="{FF2B5EF4-FFF2-40B4-BE49-F238E27FC236}">
                <a16:creationId xmlns:a16="http://schemas.microsoft.com/office/drawing/2014/main" id="{9EFC1B2D-EE7D-474B-9863-019618770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571500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</Words>
  <Application>Microsoft Office PowerPoint</Application>
  <PresentationFormat>Widescreen</PresentationFormat>
  <Paragraphs>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Data Bulletin 3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Bulletin 3 Charts</dc:title>
  <dc:creator/>
  <cp:lastModifiedBy>Sharretta Benjamin</cp:lastModifiedBy>
  <cp:revision>5</cp:revision>
  <dcterms:created xsi:type="dcterms:W3CDTF">2020-07-29T20:23:25Z</dcterms:created>
  <dcterms:modified xsi:type="dcterms:W3CDTF">2020-09-11T19:24:41Z</dcterms:modified>
</cp:coreProperties>
</file>