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C7B70BE1-A1CA-445C-96C3-049BC7D06F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Impact of COVID-19 on the Construction Industry: 2 Years in Review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E0AE197-9325-40AC-940D-2344F52E3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CPWR-The Center for Construction Research and Training</a:t>
            </a:r>
          </a:p>
          <a:p>
            <a:r>
              <a:rPr lang="en-US" dirty="0"/>
              <a:t>July 6,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9- Reduction in hours">
            <a:extLst>
              <a:ext uri="{FF2B5EF4-FFF2-40B4-BE49-F238E27FC236}">
                <a16:creationId xmlns:a16="http://schemas.microsoft.com/office/drawing/2014/main" id="{71F191CC-A9BA-4F26-B098-6D87E932D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10-Impact on Bus">
            <a:extLst>
              <a:ext uri="{FF2B5EF4-FFF2-40B4-BE49-F238E27FC236}">
                <a16:creationId xmlns:a16="http://schemas.microsoft.com/office/drawing/2014/main" id="{548D9FAC-769C-4376-9C15-40DC0C939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11- OSHA All ">
            <a:extLst>
              <a:ext uri="{FF2B5EF4-FFF2-40B4-BE49-F238E27FC236}">
                <a16:creationId xmlns:a16="http://schemas.microsoft.com/office/drawing/2014/main" id="{911F397E-33C2-41B8-A5BB-CF3550E96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12-SOII Illnesses">
            <a:extLst>
              <a:ext uri="{FF2B5EF4-FFF2-40B4-BE49-F238E27FC236}">
                <a16:creationId xmlns:a16="http://schemas.microsoft.com/office/drawing/2014/main" id="{7601AF67-474B-4397-9224-B1041DF7B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13 -SOII Respiratory Illnesses">
            <a:extLst>
              <a:ext uri="{FF2B5EF4-FFF2-40B4-BE49-F238E27FC236}">
                <a16:creationId xmlns:a16="http://schemas.microsoft.com/office/drawing/2014/main" id="{F5C7BA0D-AD2C-428D-87D8-E23887152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Chart 14">
            <a:extLst>
              <a:ext uri="{FF2B5EF4-FFF2-40B4-BE49-F238E27FC236}">
                <a16:creationId xmlns:a16="http://schemas.microsoft.com/office/drawing/2014/main" id="{25542C43-3316-46F2-98CF-18FA4232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3375"/>
            <a:ext cx="7620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Chart 15">
            <a:extLst>
              <a:ext uri="{FF2B5EF4-FFF2-40B4-BE49-F238E27FC236}">
                <a16:creationId xmlns:a16="http://schemas.microsoft.com/office/drawing/2014/main" id="{E7CEC9E2-7902-4F58-BCD3-B399B1522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Chart 16">
            <a:extLst>
              <a:ext uri="{FF2B5EF4-FFF2-40B4-BE49-F238E27FC236}">
                <a16:creationId xmlns:a16="http://schemas.microsoft.com/office/drawing/2014/main" id="{8E590A5B-38DA-4C45-9CF9-5689E73F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-Real DGP">
            <a:extLst>
              <a:ext uri="{FF2B5EF4-FFF2-40B4-BE49-F238E27FC236}">
                <a16:creationId xmlns:a16="http://schemas.microsoft.com/office/drawing/2014/main" id="{1DD6A085-1CD5-46BD-8C4E-17885285D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4875"/>
            <a:ext cx="7620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- Monthly Jan 2020 All">
            <a:extLst>
              <a:ext uri="{FF2B5EF4-FFF2-40B4-BE49-F238E27FC236}">
                <a16:creationId xmlns:a16="http://schemas.microsoft.com/office/drawing/2014/main" id="{AE33D353-857C-46EC-8AEA-E9DF75D40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4875"/>
            <a:ext cx="7620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- Monthly Jan 2020 Combined (2)">
            <a:extLst>
              <a:ext uri="{FF2B5EF4-FFF2-40B4-BE49-F238E27FC236}">
                <a16:creationId xmlns:a16="http://schemas.microsoft.com/office/drawing/2014/main" id="{AFBA3CA3-2E92-4358-B424-C71711C64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4">
            <a:extLst>
              <a:ext uri="{FF2B5EF4-FFF2-40B4-BE49-F238E27FC236}">
                <a16:creationId xmlns:a16="http://schemas.microsoft.com/office/drawing/2014/main" id="{93DD55CB-9B9A-48C9-B521-0E1769F1F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5-Updated">
            <a:extLst>
              <a:ext uri="{FF2B5EF4-FFF2-40B4-BE49-F238E27FC236}">
                <a16:creationId xmlns:a16="http://schemas.microsoft.com/office/drawing/2014/main" id="{58EA66EE-E5FC-4017-B420-162E49391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6-Updated">
            <a:extLst>
              <a:ext uri="{FF2B5EF4-FFF2-40B4-BE49-F238E27FC236}">
                <a16:creationId xmlns:a16="http://schemas.microsoft.com/office/drawing/2014/main" id="{265C3AEA-3C3E-4A8B-B3AA-4ACCB6F0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7">
            <a:extLst>
              <a:ext uri="{FF2B5EF4-FFF2-40B4-BE49-F238E27FC236}">
                <a16:creationId xmlns:a16="http://schemas.microsoft.com/office/drawing/2014/main" id="{F1679CDC-8998-4687-86BC-004D775F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8">
            <a:extLst>
              <a:ext uri="{FF2B5EF4-FFF2-40B4-BE49-F238E27FC236}">
                <a16:creationId xmlns:a16="http://schemas.microsoft.com/office/drawing/2014/main" id="{A9DCA008-27A8-46C9-9686-D9AC0376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The Impact of COVID-19 on the Construction Industry: 2 Years in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COVID-19 on the Construction Industry: 2 Years in Review</dc:title>
  <dc:creator/>
  <cp:lastModifiedBy>William Harris</cp:lastModifiedBy>
  <cp:revision>2</cp:revision>
  <dcterms:created xsi:type="dcterms:W3CDTF">2022-07-05T19:20:18Z</dcterms:created>
  <dcterms:modified xsi:type="dcterms:W3CDTF">2022-07-06T13:05:35Z</dcterms:modified>
</cp:coreProperties>
</file>