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E284BB60-A9D2-455C-A909-05724EE89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Employment Costs in Construction</a:t>
            </a:r>
            <a:endParaRPr dirty="0"/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67BDEC82-374D-4807-A399-A3193FD291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CPWR Data Center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9">
            <a:extLst>
              <a:ext uri="{FF2B5EF4-FFF2-40B4-BE49-F238E27FC236}">
                <a16:creationId xmlns:a16="http://schemas.microsoft.com/office/drawing/2014/main" id="{64E078D0-1A28-45F5-B72A-29F4916C2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10">
            <a:extLst>
              <a:ext uri="{FF2B5EF4-FFF2-40B4-BE49-F238E27FC236}">
                <a16:creationId xmlns:a16="http://schemas.microsoft.com/office/drawing/2014/main" id="{8704FEBE-72D3-482C-A7E0-8330DD92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11">
            <a:extLst>
              <a:ext uri="{FF2B5EF4-FFF2-40B4-BE49-F238E27FC236}">
                <a16:creationId xmlns:a16="http://schemas.microsoft.com/office/drawing/2014/main" id="{C2051150-53DC-4FAA-BCCC-D651053A9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12">
            <a:extLst>
              <a:ext uri="{FF2B5EF4-FFF2-40B4-BE49-F238E27FC236}">
                <a16:creationId xmlns:a16="http://schemas.microsoft.com/office/drawing/2014/main" id="{DCA0B105-AE76-4B58-BEB6-2213355ED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1">
            <a:extLst>
              <a:ext uri="{FF2B5EF4-FFF2-40B4-BE49-F238E27FC236}">
                <a16:creationId xmlns:a16="http://schemas.microsoft.com/office/drawing/2014/main" id="{F159A02A-ADC4-4C93-A435-5259967DE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571500"/>
            <a:ext cx="7715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2">
            <a:extLst>
              <a:ext uri="{FF2B5EF4-FFF2-40B4-BE49-F238E27FC236}">
                <a16:creationId xmlns:a16="http://schemas.microsoft.com/office/drawing/2014/main" id="{0F00A33A-5450-4A84-B4DB-7FDD9A3B8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3">
            <a:extLst>
              <a:ext uri="{FF2B5EF4-FFF2-40B4-BE49-F238E27FC236}">
                <a16:creationId xmlns:a16="http://schemas.microsoft.com/office/drawing/2014/main" id="{2D898F05-7676-47FD-A198-AA0BCE2CC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4">
            <a:extLst>
              <a:ext uri="{FF2B5EF4-FFF2-40B4-BE49-F238E27FC236}">
                <a16:creationId xmlns:a16="http://schemas.microsoft.com/office/drawing/2014/main" id="{5F865C34-593E-4E9C-AE99-D013B0F57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5">
            <a:extLst>
              <a:ext uri="{FF2B5EF4-FFF2-40B4-BE49-F238E27FC236}">
                <a16:creationId xmlns:a16="http://schemas.microsoft.com/office/drawing/2014/main" id="{B6D536DB-51D1-47EF-9732-209D7078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6">
            <a:extLst>
              <a:ext uri="{FF2B5EF4-FFF2-40B4-BE49-F238E27FC236}">
                <a16:creationId xmlns:a16="http://schemas.microsoft.com/office/drawing/2014/main" id="{407CD443-6731-4F08-A6ED-C21A4A165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7">
            <a:extLst>
              <a:ext uri="{FF2B5EF4-FFF2-40B4-BE49-F238E27FC236}">
                <a16:creationId xmlns:a16="http://schemas.microsoft.com/office/drawing/2014/main" id="{B32A02AE-4170-4220-8261-CBC8D272D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381000"/>
            <a:ext cx="80962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8">
            <a:extLst>
              <a:ext uri="{FF2B5EF4-FFF2-40B4-BE49-F238E27FC236}">
                <a16:creationId xmlns:a16="http://schemas.microsoft.com/office/drawing/2014/main" id="{3FC4CA0A-DF64-41FE-AE5F-3CDAFAA66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Employment Costs in 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Employment Costs in Construction</dc:title>
  <dc:creator/>
  <cp:lastModifiedBy>William Harris</cp:lastModifiedBy>
  <cp:revision>1</cp:revision>
  <dcterms:created xsi:type="dcterms:W3CDTF">2023-07-07T17:39:33Z</dcterms:created>
  <dcterms:modified xsi:type="dcterms:W3CDTF">2023-07-07T17:40:58Z</dcterms:modified>
</cp:coreProperties>
</file>