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C35C385-FF26-40C9-B87B-C14D9D0920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Fatal Injury Trends in the Construction</a:t>
            </a:r>
            <a:br>
              <a:rPr lang="en-US" dirty="0"/>
            </a:br>
            <a:r>
              <a:rPr lang="en-US" dirty="0"/>
              <a:t>Industry, 2011-2022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E6DE4D4-F5C6-4315-9160-2EDADD33C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9,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C9">
            <a:extLst>
              <a:ext uri="{FF2B5EF4-FFF2-40B4-BE49-F238E27FC236}">
                <a16:creationId xmlns:a16="http://schemas.microsoft.com/office/drawing/2014/main" id="{5F7A3D94-4833-414E-8D5F-A30E26852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34AE5-2450-F693-7007-E9155F53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02" y="600211"/>
            <a:ext cx="8614395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7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11">
            <a:extLst>
              <a:ext uri="{FF2B5EF4-FFF2-40B4-BE49-F238E27FC236}">
                <a16:creationId xmlns:a16="http://schemas.microsoft.com/office/drawing/2014/main" id="{C1995471-4688-4077-9DF0-DC15B1BF0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12">
            <a:extLst>
              <a:ext uri="{FF2B5EF4-FFF2-40B4-BE49-F238E27FC236}">
                <a16:creationId xmlns:a16="http://schemas.microsoft.com/office/drawing/2014/main" id="{1EF33681-B766-4DA4-A344-7A21EDE7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1">
            <a:extLst>
              <a:ext uri="{FF2B5EF4-FFF2-40B4-BE49-F238E27FC236}">
                <a16:creationId xmlns:a16="http://schemas.microsoft.com/office/drawing/2014/main" id="{C8177E2F-70BF-4E99-895B-AAEBE9433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2">
            <a:extLst>
              <a:ext uri="{FF2B5EF4-FFF2-40B4-BE49-F238E27FC236}">
                <a16:creationId xmlns:a16="http://schemas.microsoft.com/office/drawing/2014/main" id="{F16C5473-AFF4-48FA-9925-884E061F7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3">
            <a:extLst>
              <a:ext uri="{FF2B5EF4-FFF2-40B4-BE49-F238E27FC236}">
                <a16:creationId xmlns:a16="http://schemas.microsoft.com/office/drawing/2014/main" id="{FD6F4C01-8327-4AED-A07F-012C39D68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C4">
            <a:extLst>
              <a:ext uri="{FF2B5EF4-FFF2-40B4-BE49-F238E27FC236}">
                <a16:creationId xmlns:a16="http://schemas.microsoft.com/office/drawing/2014/main" id="{C4C8E2EE-31C7-4775-A0A5-3B1DACE4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5">
            <a:extLst>
              <a:ext uri="{FF2B5EF4-FFF2-40B4-BE49-F238E27FC236}">
                <a16:creationId xmlns:a16="http://schemas.microsoft.com/office/drawing/2014/main" id="{4B2CFC12-5A86-4A18-BA01-C1E0BBA2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6">
            <a:extLst>
              <a:ext uri="{FF2B5EF4-FFF2-40B4-BE49-F238E27FC236}">
                <a16:creationId xmlns:a16="http://schemas.microsoft.com/office/drawing/2014/main" id="{90E139E1-CFDE-4CFF-8F49-F795A033A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C7">
            <a:extLst>
              <a:ext uri="{FF2B5EF4-FFF2-40B4-BE49-F238E27FC236}">
                <a16:creationId xmlns:a16="http://schemas.microsoft.com/office/drawing/2014/main" id="{800CFD04-343B-47FA-84A0-9A87DAF32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8">
            <a:extLst>
              <a:ext uri="{FF2B5EF4-FFF2-40B4-BE49-F238E27FC236}">
                <a16:creationId xmlns:a16="http://schemas.microsoft.com/office/drawing/2014/main" id="{F092DAC2-3470-4E78-80F9-346794557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Fatal Injury Trends in the Construction Industry, 2011-2022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Amber Trueblood</dc:creator>
  <cp:lastModifiedBy>Amber Trueblood</cp:lastModifiedBy>
  <cp:revision>3</cp:revision>
  <dcterms:created xsi:type="dcterms:W3CDTF">2024-06-26T12:09:20Z</dcterms:created>
  <dcterms:modified xsi:type="dcterms:W3CDTF">2024-07-09T14:25:28Z</dcterms:modified>
</cp:coreProperties>
</file>