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D10EED0-8968-4A86-B577-BD40376A57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Construction Employment Trends and Projections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DD6E631-9738-438E-8921-C9EE0A9B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CPWR-The Center for Construction Research and Training</a:t>
            </a:r>
          </a:p>
          <a:p>
            <a:r>
              <a:rPr lang="en-US" dirty="0"/>
              <a:t>March 1, 2022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Chart 9">
            <a:extLst>
              <a:ext uri="{FF2B5EF4-FFF2-40B4-BE49-F238E27FC236}">
                <a16:creationId xmlns:a16="http://schemas.microsoft.com/office/drawing/2014/main" id="{94C94C21-B708-4883-9092-61D077E7E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Chart 10">
            <a:extLst>
              <a:ext uri="{FF2B5EF4-FFF2-40B4-BE49-F238E27FC236}">
                <a16:creationId xmlns:a16="http://schemas.microsoft.com/office/drawing/2014/main" id="{277D626C-53A0-4E24-97DC-5FBF4CF41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375"/>
            <a:ext cx="7620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Chart 11">
            <a:extLst>
              <a:ext uri="{FF2B5EF4-FFF2-40B4-BE49-F238E27FC236}">
                <a16:creationId xmlns:a16="http://schemas.microsoft.com/office/drawing/2014/main" id="{1711BBC6-DF17-451B-8EF4-CCF961523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375"/>
            <a:ext cx="7620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Chart 12">
            <a:extLst>
              <a:ext uri="{FF2B5EF4-FFF2-40B4-BE49-F238E27FC236}">
                <a16:creationId xmlns:a16="http://schemas.microsoft.com/office/drawing/2014/main" id="{5CBFE1F1-C503-489A-9456-8ECC5D511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1">
            <a:extLst>
              <a:ext uri="{FF2B5EF4-FFF2-40B4-BE49-F238E27FC236}">
                <a16:creationId xmlns:a16="http://schemas.microsoft.com/office/drawing/2014/main" id="{FE8CA251-BB00-4E02-8073-8FA44D62B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71500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2">
            <a:extLst>
              <a:ext uri="{FF2B5EF4-FFF2-40B4-BE49-F238E27FC236}">
                <a16:creationId xmlns:a16="http://schemas.microsoft.com/office/drawing/2014/main" id="{9890CD03-9903-4432-8234-5A65377B3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3  ">
            <a:extLst>
              <a:ext uri="{FF2B5EF4-FFF2-40B4-BE49-F238E27FC236}">
                <a16:creationId xmlns:a16="http://schemas.microsoft.com/office/drawing/2014/main" id="{A66FD950-B519-4164-AAF2-EB523593A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4 (3)">
            <a:extLst>
              <a:ext uri="{FF2B5EF4-FFF2-40B4-BE49-F238E27FC236}">
                <a16:creationId xmlns:a16="http://schemas.microsoft.com/office/drawing/2014/main" id="{37F3CB06-6C0A-481B-924B-570627D46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5">
            <a:extLst>
              <a:ext uri="{FF2B5EF4-FFF2-40B4-BE49-F238E27FC236}">
                <a16:creationId xmlns:a16="http://schemas.microsoft.com/office/drawing/2014/main" id="{2A0E3297-4C54-4F3C-9B7C-64CEE83D6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6">
            <a:extLst>
              <a:ext uri="{FF2B5EF4-FFF2-40B4-BE49-F238E27FC236}">
                <a16:creationId xmlns:a16="http://schemas.microsoft.com/office/drawing/2014/main" id="{7AE19D58-97E4-4C50-B4CB-DEE3620DE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6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7">
            <a:extLst>
              <a:ext uri="{FF2B5EF4-FFF2-40B4-BE49-F238E27FC236}">
                <a16:creationId xmlns:a16="http://schemas.microsoft.com/office/drawing/2014/main" id="{B2C30B63-D232-47F3-8077-C487EC494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23875"/>
            <a:ext cx="76200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Chart 8">
            <a:extLst>
              <a:ext uri="{FF2B5EF4-FFF2-40B4-BE49-F238E27FC236}">
                <a16:creationId xmlns:a16="http://schemas.microsoft.com/office/drawing/2014/main" id="{A54FEA69-E9B5-4CF6-AC6C-61694F58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Construction Employment Trends and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Employment Trends and Projections</dc:title>
  <dc:creator/>
  <cp:lastModifiedBy>Samantha Brown</cp:lastModifiedBy>
  <cp:revision>2</cp:revision>
  <dcterms:created xsi:type="dcterms:W3CDTF">2022-02-28T16:41:39Z</dcterms:created>
  <dcterms:modified xsi:type="dcterms:W3CDTF">2022-03-01T18:13:15Z</dcterms:modified>
</cp:coreProperties>
</file>