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47117FB0-CE99-4E1B-AAF3-CA2CC1226A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March 2023 Data Bulletin: Focus Four Injuries in Construction</a:t>
            </a:r>
            <a:endParaRPr dirty="0"/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7E9F926A-65E3-4917-B9F0-D7E62917C7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CPWR Data Center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9">
            <a:extLst>
              <a:ext uri="{FF2B5EF4-FFF2-40B4-BE49-F238E27FC236}">
                <a16:creationId xmlns:a16="http://schemas.microsoft.com/office/drawing/2014/main" id="{3AE46C6F-69C0-4CD1-B677-3200B0E3C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10">
            <a:extLst>
              <a:ext uri="{FF2B5EF4-FFF2-40B4-BE49-F238E27FC236}">
                <a16:creationId xmlns:a16="http://schemas.microsoft.com/office/drawing/2014/main" id="{DD820398-D78D-4F7B-8474-7D3C2E25C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11">
            <a:extLst>
              <a:ext uri="{FF2B5EF4-FFF2-40B4-BE49-F238E27FC236}">
                <a16:creationId xmlns:a16="http://schemas.microsoft.com/office/drawing/2014/main" id="{465EA61A-4655-4E43-8EEE-3C8C6011B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12">
            <a:extLst>
              <a:ext uri="{FF2B5EF4-FFF2-40B4-BE49-F238E27FC236}">
                <a16:creationId xmlns:a16="http://schemas.microsoft.com/office/drawing/2014/main" id="{D5D3522E-8D18-48AD-B4CE-1F55A186C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Supp1">
            <a:extLst>
              <a:ext uri="{FF2B5EF4-FFF2-40B4-BE49-F238E27FC236}">
                <a16:creationId xmlns:a16="http://schemas.microsoft.com/office/drawing/2014/main" id="{29E12CFF-8A9B-4D6F-82FD-55437EB29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Supp2">
            <a:extLst>
              <a:ext uri="{FF2B5EF4-FFF2-40B4-BE49-F238E27FC236}">
                <a16:creationId xmlns:a16="http://schemas.microsoft.com/office/drawing/2014/main" id="{6635C71B-EA9E-494B-BE91-E1E2CAD2C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1">
            <a:extLst>
              <a:ext uri="{FF2B5EF4-FFF2-40B4-BE49-F238E27FC236}">
                <a16:creationId xmlns:a16="http://schemas.microsoft.com/office/drawing/2014/main" id="{35D9E4D0-4959-44B8-A475-BD00375A3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2">
            <a:extLst>
              <a:ext uri="{FF2B5EF4-FFF2-40B4-BE49-F238E27FC236}">
                <a16:creationId xmlns:a16="http://schemas.microsoft.com/office/drawing/2014/main" id="{0CDC7F9C-5DB2-4888-B083-1A25F1B59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3">
            <a:extLst>
              <a:ext uri="{FF2B5EF4-FFF2-40B4-BE49-F238E27FC236}">
                <a16:creationId xmlns:a16="http://schemas.microsoft.com/office/drawing/2014/main" id="{1D22DA37-0281-40BE-B0D2-C2C1B378E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4">
            <a:extLst>
              <a:ext uri="{FF2B5EF4-FFF2-40B4-BE49-F238E27FC236}">
                <a16:creationId xmlns:a16="http://schemas.microsoft.com/office/drawing/2014/main" id="{617337B8-B87B-426E-8D7A-DFF7A369B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5">
            <a:extLst>
              <a:ext uri="{FF2B5EF4-FFF2-40B4-BE49-F238E27FC236}">
                <a16:creationId xmlns:a16="http://schemas.microsoft.com/office/drawing/2014/main" id="{87450940-4E3C-4382-AAB2-64EA4D4CB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6">
            <a:extLst>
              <a:ext uri="{FF2B5EF4-FFF2-40B4-BE49-F238E27FC236}">
                <a16:creationId xmlns:a16="http://schemas.microsoft.com/office/drawing/2014/main" id="{75ACCD99-C0F6-4C31-9BD5-5296070CB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7">
            <a:extLst>
              <a:ext uri="{FF2B5EF4-FFF2-40B4-BE49-F238E27FC236}">
                <a16:creationId xmlns:a16="http://schemas.microsoft.com/office/drawing/2014/main" id="{50176675-0516-41AF-8F02-56F137B7F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8">
            <a:extLst>
              <a:ext uri="{FF2B5EF4-FFF2-40B4-BE49-F238E27FC236}">
                <a16:creationId xmlns:a16="http://schemas.microsoft.com/office/drawing/2014/main" id="{0E6FB7AB-3BF5-41AF-90EA-15C194DB4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Widescreen</PresentationFormat>
  <Paragraphs>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March 2023 Data Bulletin: Focus Four Injuries in Construction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2023 Data Bulletin: Focus Four Injuries in Construction</dc:title>
  <dc:creator/>
  <cp:lastModifiedBy>William Harris</cp:lastModifiedBy>
  <cp:revision>1</cp:revision>
  <dcterms:created xsi:type="dcterms:W3CDTF">2023-02-28T16:26:47Z</dcterms:created>
  <dcterms:modified xsi:type="dcterms:W3CDTF">2023-02-28T16:27:26Z</dcterms:modified>
</cp:coreProperties>
</file>