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24CB034-41E8-4E7D-A700-3D6816712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Fatal and Nonfatal Falls in the U.S. Construction Industry, 2011-2022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50EDE3F-6218-4C45-8BD2-6C8E4D165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</a:t>
            </a:r>
            <a:r>
              <a:rPr lang="en-US"/>
              <a:t>Data Center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9">
            <a:extLst>
              <a:ext uri="{FF2B5EF4-FFF2-40B4-BE49-F238E27FC236}">
                <a16:creationId xmlns:a16="http://schemas.microsoft.com/office/drawing/2014/main" id="{FB105B8B-F315-4AE8-A94A-91597C75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10">
            <a:extLst>
              <a:ext uri="{FF2B5EF4-FFF2-40B4-BE49-F238E27FC236}">
                <a16:creationId xmlns:a16="http://schemas.microsoft.com/office/drawing/2014/main" id="{7755F5CE-48D9-4BED-9FF6-099E9AE8A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11">
            <a:extLst>
              <a:ext uri="{FF2B5EF4-FFF2-40B4-BE49-F238E27FC236}">
                <a16:creationId xmlns:a16="http://schemas.microsoft.com/office/drawing/2014/main" id="{0494D5E2-AFD8-4A9A-80E3-137243DD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95250"/>
            <a:ext cx="80962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12">
            <a:extLst>
              <a:ext uri="{FF2B5EF4-FFF2-40B4-BE49-F238E27FC236}">
                <a16:creationId xmlns:a16="http://schemas.microsoft.com/office/drawing/2014/main" id="{B7930FAE-CBBF-4544-AA4F-2F2B2062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1">
            <a:extLst>
              <a:ext uri="{FF2B5EF4-FFF2-40B4-BE49-F238E27FC236}">
                <a16:creationId xmlns:a16="http://schemas.microsoft.com/office/drawing/2014/main" id="{38593504-6FCF-4845-A3F4-5BAA986E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2">
            <a:extLst>
              <a:ext uri="{FF2B5EF4-FFF2-40B4-BE49-F238E27FC236}">
                <a16:creationId xmlns:a16="http://schemas.microsoft.com/office/drawing/2014/main" id="{0EA60D6F-542F-DDF3-089F-0DF43114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3">
            <a:extLst>
              <a:ext uri="{FF2B5EF4-FFF2-40B4-BE49-F238E27FC236}">
                <a16:creationId xmlns:a16="http://schemas.microsoft.com/office/drawing/2014/main" id="{EC16C0DA-F6F4-49DE-B610-C4835E9F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4">
            <a:extLst>
              <a:ext uri="{FF2B5EF4-FFF2-40B4-BE49-F238E27FC236}">
                <a16:creationId xmlns:a16="http://schemas.microsoft.com/office/drawing/2014/main" id="{2477A32E-7142-4978-938B-3C00D973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5">
            <a:extLst>
              <a:ext uri="{FF2B5EF4-FFF2-40B4-BE49-F238E27FC236}">
                <a16:creationId xmlns:a16="http://schemas.microsoft.com/office/drawing/2014/main" id="{F0DAADB6-C0DC-46D4-8C0D-FD36028A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6">
            <a:extLst>
              <a:ext uri="{FF2B5EF4-FFF2-40B4-BE49-F238E27FC236}">
                <a16:creationId xmlns:a16="http://schemas.microsoft.com/office/drawing/2014/main" id="{3AC80631-5429-469A-9AB9-B6BB95D7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7">
            <a:extLst>
              <a:ext uri="{FF2B5EF4-FFF2-40B4-BE49-F238E27FC236}">
                <a16:creationId xmlns:a16="http://schemas.microsoft.com/office/drawing/2014/main" id="{1C53C8B5-11EF-4036-B519-EF77479A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8">
            <a:extLst>
              <a:ext uri="{FF2B5EF4-FFF2-40B4-BE49-F238E27FC236}">
                <a16:creationId xmlns:a16="http://schemas.microsoft.com/office/drawing/2014/main" id="{2EE3AFAF-BD19-4E1F-B4DD-306E3BAA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Fatal and Nonfatal Falls in the U.S. Construction Industry, 2011-2022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Fatal and Nonfatal Falls in the U.S. Construction Industry, 2011-2022</dc:title>
  <dc:creator>Amber Trueblood</dc:creator>
  <cp:lastModifiedBy>William Harris</cp:lastModifiedBy>
  <cp:revision>2</cp:revision>
  <dcterms:created xsi:type="dcterms:W3CDTF">2024-02-27T16:15:27Z</dcterms:created>
  <dcterms:modified xsi:type="dcterms:W3CDTF">2024-02-29T16:54:44Z</dcterms:modified>
</cp:coreProperties>
</file>