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DD10EED0-8968-4A86-B577-BD40376A57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Fatal and Nonfatal Injuries in the Construction Industry</a:t>
            </a:r>
            <a:endParaRPr dirty="0"/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9DD6E631-9738-438E-8921-C9EE0A9B7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003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CPWR-The Center for Construction Research and Training</a:t>
            </a:r>
          </a:p>
          <a:p>
            <a:r>
              <a:rPr lang="en-US" dirty="0"/>
              <a:t>May 3, 2022</a:t>
            </a:r>
          </a:p>
          <a:p>
            <a:r>
              <a:rPr lang="en-US" dirty="0"/>
              <a:t>Charts 11 and 12 updated June 7, 2023 to remove a typo with no changes to </a:t>
            </a:r>
            <a:r>
              <a:rPr lang="en-US"/>
              <a:t>data shown.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5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9- PWS">
            <a:extLst>
              <a:ext uri="{FF2B5EF4-FFF2-40B4-BE49-F238E27FC236}">
                <a16:creationId xmlns:a16="http://schemas.microsoft.com/office/drawing/2014/main" id="{842294B8-0D6F-4D85-908E-DCFF30056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10-PWS">
            <a:extLst>
              <a:ext uri="{FF2B5EF4-FFF2-40B4-BE49-F238E27FC236}">
                <a16:creationId xmlns:a16="http://schemas.microsoft.com/office/drawing/2014/main" id="{EB632997-F89D-4C25-A898-1CD546A92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2BA81A-CCC0-1B89-C908-913184ED4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68" y="571101"/>
            <a:ext cx="7621064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8037D2-AED8-C03F-ACE1-301AAA403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68" y="571101"/>
            <a:ext cx="7621064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1  ">
            <a:extLst>
              <a:ext uri="{FF2B5EF4-FFF2-40B4-BE49-F238E27FC236}">
                <a16:creationId xmlns:a16="http://schemas.microsoft.com/office/drawing/2014/main" id="{97ACD896-CFD3-4AEB-B8E1-9410A65BE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2-All">
            <a:extLst>
              <a:ext uri="{FF2B5EF4-FFF2-40B4-BE49-F238E27FC236}">
                <a16:creationId xmlns:a16="http://schemas.microsoft.com/office/drawing/2014/main" id="{77AB783E-D151-46AE-AD4D-7D8C2CC1D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3-All">
            <a:extLst>
              <a:ext uri="{FF2B5EF4-FFF2-40B4-BE49-F238E27FC236}">
                <a16:creationId xmlns:a16="http://schemas.microsoft.com/office/drawing/2014/main" id="{67A82785-A214-45DF-AFEA-DD4735A00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4-CFOI">
            <a:extLst>
              <a:ext uri="{FF2B5EF4-FFF2-40B4-BE49-F238E27FC236}">
                <a16:creationId xmlns:a16="http://schemas.microsoft.com/office/drawing/2014/main" id="{D541CE47-52D9-44F4-9FDC-86114B0CE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5-All ">
            <a:extLst>
              <a:ext uri="{FF2B5EF4-FFF2-40B4-BE49-F238E27FC236}">
                <a16:creationId xmlns:a16="http://schemas.microsoft.com/office/drawing/2014/main" id="{2376CB95-23DA-4D75-A5FF-0B9BD3E25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6-Updated">
            <a:extLst>
              <a:ext uri="{FF2B5EF4-FFF2-40B4-BE49-F238E27FC236}">
                <a16:creationId xmlns:a16="http://schemas.microsoft.com/office/drawing/2014/main" id="{B8705AE2-9A2A-497C-961C-9C958E537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7-PWS">
            <a:extLst>
              <a:ext uri="{FF2B5EF4-FFF2-40B4-BE49-F238E27FC236}">
                <a16:creationId xmlns:a16="http://schemas.microsoft.com/office/drawing/2014/main" id="{8B19D1EE-A062-4B9D-9609-B0CE8DD91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8-PWS">
            <a:extLst>
              <a:ext uri="{FF2B5EF4-FFF2-40B4-BE49-F238E27FC236}">
                <a16:creationId xmlns:a16="http://schemas.microsoft.com/office/drawing/2014/main" id="{AB30C087-6C5F-44C0-A09B-2291AACE7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39</Words>
  <Application>Microsoft Office PowerPoint</Application>
  <PresentationFormat>Widescreen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Fatal and Nonfatal Injuries in the Construction Industry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Fatal and Nonfatal Injuries in the Construction Industry</dc:title>
  <dc:creator/>
  <cp:lastModifiedBy>Amber Trueblood</cp:lastModifiedBy>
  <cp:revision>3</cp:revision>
  <dcterms:created xsi:type="dcterms:W3CDTF">2022-05-03T17:05:55Z</dcterms:created>
  <dcterms:modified xsi:type="dcterms:W3CDTF">2023-07-21T14:57:44Z</dcterms:modified>
</cp:coreProperties>
</file>