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47117FB0-CE99-4E1B-AAF3-CA2CC1226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Women in Construction: Employment, Business Owner, and Injury Trends</a:t>
            </a:r>
            <a:endParaRPr dirty="0"/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7E9F926A-65E3-4917-B9F0-D7E62917C7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CPWR Data Center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878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B56755-7340-74C1-F808-7AEC3C8C8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68" y="571101"/>
            <a:ext cx="7621064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10">
            <a:extLst>
              <a:ext uri="{FF2B5EF4-FFF2-40B4-BE49-F238E27FC236}">
                <a16:creationId xmlns:a16="http://schemas.microsoft.com/office/drawing/2014/main" id="{3BAD70C6-581D-46B8-8646-D687CE212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829331-5CB9-48B8-3E78-EEA4D966E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68" y="713996"/>
            <a:ext cx="7621064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12">
            <a:extLst>
              <a:ext uri="{FF2B5EF4-FFF2-40B4-BE49-F238E27FC236}">
                <a16:creationId xmlns:a16="http://schemas.microsoft.com/office/drawing/2014/main" id="{CCFC76A7-3A71-40E6-921A-CC9D62894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1">
            <a:extLst>
              <a:ext uri="{FF2B5EF4-FFF2-40B4-BE49-F238E27FC236}">
                <a16:creationId xmlns:a16="http://schemas.microsoft.com/office/drawing/2014/main" id="{4B00AA0A-5618-49B0-9EAA-4A0E8BBA9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2">
            <a:extLst>
              <a:ext uri="{FF2B5EF4-FFF2-40B4-BE49-F238E27FC236}">
                <a16:creationId xmlns:a16="http://schemas.microsoft.com/office/drawing/2014/main" id="{EFDB8B09-9808-4815-8951-32D659C31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3">
            <a:extLst>
              <a:ext uri="{FF2B5EF4-FFF2-40B4-BE49-F238E27FC236}">
                <a16:creationId xmlns:a16="http://schemas.microsoft.com/office/drawing/2014/main" id="{8570F1C9-829D-4467-B9F4-91EA923B0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571500"/>
            <a:ext cx="809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1B8247-6E7D-B63A-EAE2-50123B55F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10" y="571101"/>
            <a:ext cx="8097380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5">
            <a:extLst>
              <a:ext uri="{FF2B5EF4-FFF2-40B4-BE49-F238E27FC236}">
                <a16:creationId xmlns:a16="http://schemas.microsoft.com/office/drawing/2014/main" id="{3B6854E6-E29B-4AB4-84A2-44AD318AE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5" y="571500"/>
            <a:ext cx="809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6">
            <a:extLst>
              <a:ext uri="{FF2B5EF4-FFF2-40B4-BE49-F238E27FC236}">
                <a16:creationId xmlns:a16="http://schemas.microsoft.com/office/drawing/2014/main" id="{F9D2CE94-725F-4A6D-B133-A94EC500E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7">
            <a:extLst>
              <a:ext uri="{FF2B5EF4-FFF2-40B4-BE49-F238E27FC236}">
                <a16:creationId xmlns:a16="http://schemas.microsoft.com/office/drawing/2014/main" id="{B513EDA6-EB95-48ED-B9C9-D9D14160D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8">
            <a:extLst>
              <a:ext uri="{FF2B5EF4-FFF2-40B4-BE49-F238E27FC236}">
                <a16:creationId xmlns:a16="http://schemas.microsoft.com/office/drawing/2014/main" id="{92DDFE46-5B3F-45D5-A258-DF685B246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15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Women in Construction: Employment, Business Owner, and Injury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in Construction: Employment, Business Owner, and Injury Trends</dc:title>
  <dc:creator/>
  <cp:lastModifiedBy>Amber Trueblood</cp:lastModifiedBy>
  <cp:revision>2</cp:revision>
  <dcterms:created xsi:type="dcterms:W3CDTF">2023-04-28T14:12:11Z</dcterms:created>
  <dcterms:modified xsi:type="dcterms:W3CDTF">2023-04-28T16:50:24Z</dcterms:modified>
</cp:coreProperties>
</file>