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7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0B4AD87-CA10-4A1A-8FD1-50138109AF24}">
          <p14:sldIdLst>
            <p14:sldId id="274"/>
          </p14:sldIdLst>
        </p14:section>
        <p14:section name="Report charts" id="{2E884406-E8D5-4645-9333-EF3A5A27298D}">
          <p14:sldIdLst>
            <p14:sldId id="257"/>
            <p14:sldId id="276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  <p14:section name="Supplemental charts" id="{2A0CEFFF-02BD-477B-9F0A-D105D27F6D4B}">
          <p14:sldIdLst>
            <p14:sldId id="268"/>
            <p14:sldId id="269"/>
            <p14:sldId id="270"/>
            <p14:sldId id="271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5" d="100"/>
          <a:sy n="65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960076D1-63C2-4AB3-B565-E8B5265FF2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Impact of COVID-19 on Construction Businesses and Productions</a:t>
            </a:r>
            <a:endParaRPr lang="en-US" dirty="0"/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3D069775-2932-4C3F-8C14-9D7D247CF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43301"/>
            <a:ext cx="9144000" cy="1655762"/>
          </a:xfrm>
        </p:spPr>
        <p:txBody>
          <a:bodyPr/>
          <a:lstStyle/>
          <a:p>
            <a:r>
              <a:rPr lang="en-US" dirty="0"/>
              <a:t>CPWR - The Center for Construction Research and Training</a:t>
            </a:r>
          </a:p>
          <a:p>
            <a:r>
              <a:rPr lang="en-US" dirty="0"/>
              <a:t>November 20, 2020</a:t>
            </a:r>
          </a:p>
        </p:txBody>
      </p:sp>
    </p:spTree>
    <p:extLst>
      <p:ext uri="{BB962C8B-B14F-4D97-AF65-F5344CB8AC3E}">
        <p14:creationId xmlns:p14="http://schemas.microsoft.com/office/powerpoint/2010/main" val="1240895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Chart 9">
            <a:extLst>
              <a:ext uri="{FF2B5EF4-FFF2-40B4-BE49-F238E27FC236}">
                <a16:creationId xmlns:a16="http://schemas.microsoft.com/office/drawing/2014/main" id="{C3D7D780-FA34-41CC-8CB7-EB3C4980D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Chart 10">
            <a:extLst>
              <a:ext uri="{FF2B5EF4-FFF2-40B4-BE49-F238E27FC236}">
                <a16:creationId xmlns:a16="http://schemas.microsoft.com/office/drawing/2014/main" id="{7BA15E9A-2B9D-4331-982B-5F4C19DE0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Chart 11">
            <a:extLst>
              <a:ext uri="{FF2B5EF4-FFF2-40B4-BE49-F238E27FC236}">
                <a16:creationId xmlns:a16="http://schemas.microsoft.com/office/drawing/2014/main" id="{C7FC63C0-FE38-4F9F-86CA-8DB0DB1CB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chart s1">
            <a:extLst>
              <a:ext uri="{FF2B5EF4-FFF2-40B4-BE49-F238E27FC236}">
                <a16:creationId xmlns:a16="http://schemas.microsoft.com/office/drawing/2014/main" id="{E6562535-3E61-44EB-B588-8BEA3CBAF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chart s2  ">
            <a:extLst>
              <a:ext uri="{FF2B5EF4-FFF2-40B4-BE49-F238E27FC236}">
                <a16:creationId xmlns:a16="http://schemas.microsoft.com/office/drawing/2014/main" id="{3DC6F81B-F235-441F-8BCF-4E44355C6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chart s3">
            <a:extLst>
              <a:ext uri="{FF2B5EF4-FFF2-40B4-BE49-F238E27FC236}">
                <a16:creationId xmlns:a16="http://schemas.microsoft.com/office/drawing/2014/main" id="{606F993E-F022-4DCA-A824-3B1F8965C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chart s4">
            <a:extLst>
              <a:ext uri="{FF2B5EF4-FFF2-40B4-BE49-F238E27FC236}">
                <a16:creationId xmlns:a16="http://schemas.microsoft.com/office/drawing/2014/main" id="{A7E029AC-0AC7-4A14-AA0E-4FE527C11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5" y="571500"/>
            <a:ext cx="80962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Chart s5 ">
            <a:extLst>
              <a:ext uri="{FF2B5EF4-FFF2-40B4-BE49-F238E27FC236}">
                <a16:creationId xmlns:a16="http://schemas.microsoft.com/office/drawing/2014/main" id="{F57AC079-197C-49C1-9465-926A3FB04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5" y="571500"/>
            <a:ext cx="80962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Chart s6">
            <a:extLst>
              <a:ext uri="{FF2B5EF4-FFF2-40B4-BE49-F238E27FC236}">
                <a16:creationId xmlns:a16="http://schemas.microsoft.com/office/drawing/2014/main" id="{FE042E9A-B9FB-4055-8F80-ECC34B2A5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chart 1">
            <a:extLst>
              <a:ext uri="{FF2B5EF4-FFF2-40B4-BE49-F238E27FC236}">
                <a16:creationId xmlns:a16="http://schemas.microsoft.com/office/drawing/2014/main" id="{0BF5E32D-E8AF-4250-90BA-5CCCF846E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chart 2 ">
            <a:extLst>
              <a:ext uri="{FF2B5EF4-FFF2-40B4-BE49-F238E27FC236}">
                <a16:creationId xmlns:a16="http://schemas.microsoft.com/office/drawing/2014/main" id="{1EE042FE-CE0D-41CB-B7CE-C521B38DC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48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chart 3  ">
            <a:extLst>
              <a:ext uri="{FF2B5EF4-FFF2-40B4-BE49-F238E27FC236}">
                <a16:creationId xmlns:a16="http://schemas.microsoft.com/office/drawing/2014/main" id="{A2196907-E676-461C-BF75-3786CF923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chart 4">
            <a:extLst>
              <a:ext uri="{FF2B5EF4-FFF2-40B4-BE49-F238E27FC236}">
                <a16:creationId xmlns:a16="http://schemas.microsoft.com/office/drawing/2014/main" id="{7047762A-73A7-4E52-8C37-BBE8E01EB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33375"/>
            <a:ext cx="76200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chart 5 ">
            <a:extLst>
              <a:ext uri="{FF2B5EF4-FFF2-40B4-BE49-F238E27FC236}">
                <a16:creationId xmlns:a16="http://schemas.microsoft.com/office/drawing/2014/main" id="{488323B6-F009-40FE-B6B6-9210F6E1B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571500"/>
            <a:ext cx="8572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chart 6 ">
            <a:extLst>
              <a:ext uri="{FF2B5EF4-FFF2-40B4-BE49-F238E27FC236}">
                <a16:creationId xmlns:a16="http://schemas.microsoft.com/office/drawing/2014/main" id="{B85C9498-549F-4966-83CC-D82159ECF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5" y="571500"/>
            <a:ext cx="80962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Chart7 ">
            <a:extLst>
              <a:ext uri="{FF2B5EF4-FFF2-40B4-BE49-F238E27FC236}">
                <a16:creationId xmlns:a16="http://schemas.microsoft.com/office/drawing/2014/main" id="{5ABC9CD4-AC42-48C6-B5BE-325D2286B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Chart8">
            <a:extLst>
              <a:ext uri="{FF2B5EF4-FFF2-40B4-BE49-F238E27FC236}">
                <a16:creationId xmlns:a16="http://schemas.microsoft.com/office/drawing/2014/main" id="{07E9A2AD-BB72-46F5-B567-FACEDAF28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21</Words>
  <Application>Microsoft Office PowerPoint</Application>
  <PresentationFormat>Widescreen</PresentationFormat>
  <Paragraphs>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Impact of COVID-19 on Construction Businesses and Productions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Value Produced by the Construction Industry During the COVID-19 Pandemic</dc:title>
  <dc:creator>Sam</dc:creator>
  <cp:lastModifiedBy>Samantha Brown</cp:lastModifiedBy>
  <cp:revision>6</cp:revision>
  <dcterms:created xsi:type="dcterms:W3CDTF">2020-11-16T18:37:32Z</dcterms:created>
  <dcterms:modified xsi:type="dcterms:W3CDTF">2020-11-20T16:03:51Z</dcterms:modified>
</cp:coreProperties>
</file>