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CFED5A1C-BCCE-4344-92EA-D4B800D512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Electrical Injuries and Citations in Construction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D9C94F15-B081-494E-A19D-FF260471B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CPWR-The Center for Construction Research and Training</a:t>
            </a:r>
          </a:p>
          <a:p>
            <a:r>
              <a:rPr lang="en-US" dirty="0"/>
              <a:t>October 31, 2022</a:t>
            </a:r>
          </a:p>
        </p:txBody>
      </p:sp>
    </p:spTree>
    <p:extLst>
      <p:ext uri="{BB962C8B-B14F-4D97-AF65-F5344CB8AC3E}">
        <p14:creationId xmlns:p14="http://schemas.microsoft.com/office/powerpoint/2010/main" val="3675875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9-Elec CItations">
            <a:extLst>
              <a:ext uri="{FF2B5EF4-FFF2-40B4-BE49-F238E27FC236}">
                <a16:creationId xmlns:a16="http://schemas.microsoft.com/office/drawing/2014/main" id="{D5F5D838-964F-49DC-B5F3-D0B568A7D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de10" descr="10-Citations Subector">
            <a:extLst>
              <a:ext uri="{FF2B5EF4-FFF2-40B4-BE49-F238E27FC236}">
                <a16:creationId xmlns:a16="http://schemas.microsoft.com/office/drawing/2014/main" id="{B6B7169E-0A1E-493C-8702-009B26102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de11" descr="11- Citations Est Size">
            <a:extLst>
              <a:ext uri="{FF2B5EF4-FFF2-40B4-BE49-F238E27FC236}">
                <a16:creationId xmlns:a16="http://schemas.microsoft.com/office/drawing/2014/main" id="{62E45502-8657-48AF-B539-82DADFB76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de12" descr="12-Elec Penalties">
            <a:extLst>
              <a:ext uri="{FF2B5EF4-FFF2-40B4-BE49-F238E27FC236}">
                <a16:creationId xmlns:a16="http://schemas.microsoft.com/office/drawing/2014/main" id="{919EBD82-05CA-4C26-AD1A-8536531B4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1-CFOI">
            <a:extLst>
              <a:ext uri="{FF2B5EF4-FFF2-40B4-BE49-F238E27FC236}">
                <a16:creationId xmlns:a16="http://schemas.microsoft.com/office/drawing/2014/main" id="{BDA09AA1-D653-4291-B8AE-BB9DDBBFE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2-CFOI">
            <a:extLst>
              <a:ext uri="{FF2B5EF4-FFF2-40B4-BE49-F238E27FC236}">
                <a16:creationId xmlns:a16="http://schemas.microsoft.com/office/drawing/2014/main" id="{56842B17-7EDB-41B8-886B-BC7958C09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3-corrected">
            <a:extLst>
              <a:ext uri="{FF2B5EF4-FFF2-40B4-BE49-F238E27FC236}">
                <a16:creationId xmlns:a16="http://schemas.microsoft.com/office/drawing/2014/main" id="{5AE2146B-9664-40D0-81EF-95A6B4B40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4-Nature">
            <a:extLst>
              <a:ext uri="{FF2B5EF4-FFF2-40B4-BE49-F238E27FC236}">
                <a16:creationId xmlns:a16="http://schemas.microsoft.com/office/drawing/2014/main" id="{0EA015A9-A67F-4369-B013-D7B40B89C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5-SOII">
            <a:extLst>
              <a:ext uri="{FF2B5EF4-FFF2-40B4-BE49-F238E27FC236}">
                <a16:creationId xmlns:a16="http://schemas.microsoft.com/office/drawing/2014/main" id="{B0DE5B71-6EF3-4FCD-9DF4-847635E93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6-Detailed Exposure SOII">
            <a:extLst>
              <a:ext uri="{FF2B5EF4-FFF2-40B4-BE49-F238E27FC236}">
                <a16:creationId xmlns:a16="http://schemas.microsoft.com/office/drawing/2014/main" id="{719BFDB7-F1AE-4671-93EE-11318587E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7-Nature ">
            <a:extLst>
              <a:ext uri="{FF2B5EF4-FFF2-40B4-BE49-F238E27FC236}">
                <a16:creationId xmlns:a16="http://schemas.microsoft.com/office/drawing/2014/main" id="{B97F2E57-D93F-4E6C-BC1E-CF4DBC0E9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lide13" descr="8-Nature (2)">
            <a:extLst>
              <a:ext uri="{FF2B5EF4-FFF2-40B4-BE49-F238E27FC236}">
                <a16:creationId xmlns:a16="http://schemas.microsoft.com/office/drawing/2014/main" id="{A0261C61-9007-4D75-94B3-BCA42C8E4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Electrical Injuries and Citations in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Injuries and Citations in Construction</dc:title>
  <dc:creator/>
  <cp:lastModifiedBy>Amber Trueblood</cp:lastModifiedBy>
  <cp:revision>1</cp:revision>
  <dcterms:created xsi:type="dcterms:W3CDTF">2022-10-31T20:33:49Z</dcterms:created>
  <dcterms:modified xsi:type="dcterms:W3CDTF">2022-10-31T20:34:53Z</dcterms:modified>
</cp:coreProperties>
</file>