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AF84D04A-4564-4DC2-B837-4E28636F0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Practices Reported Among Construction Contractors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61BA656-4465-4A9F-80BF-DD1C2AFB7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Data Center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">
            <a:extLst>
              <a:ext uri="{FF2B5EF4-FFF2-40B4-BE49-F238E27FC236}">
                <a16:creationId xmlns:a16="http://schemas.microsoft.com/office/drawing/2014/main" id="{B4805A27-A069-4EE5-B41D-32E37ECD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">
            <a:extLst>
              <a:ext uri="{FF2B5EF4-FFF2-40B4-BE49-F238E27FC236}">
                <a16:creationId xmlns:a16="http://schemas.microsoft.com/office/drawing/2014/main" id="{A975FDE4-F29C-4BF7-A5CB-C94BC702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11">
            <a:extLst>
              <a:ext uri="{FF2B5EF4-FFF2-40B4-BE49-F238E27FC236}">
                <a16:creationId xmlns:a16="http://schemas.microsoft.com/office/drawing/2014/main" id="{BEDC030D-0DA7-46C5-A44D-24F363CC9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12">
            <a:extLst>
              <a:ext uri="{FF2B5EF4-FFF2-40B4-BE49-F238E27FC236}">
                <a16:creationId xmlns:a16="http://schemas.microsoft.com/office/drawing/2014/main" id="{C3A3219A-9A76-4C07-9212-BEC5CEA13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1">
            <a:extLst>
              <a:ext uri="{FF2B5EF4-FFF2-40B4-BE49-F238E27FC236}">
                <a16:creationId xmlns:a16="http://schemas.microsoft.com/office/drawing/2014/main" id="{AD59FEA0-5745-4D96-9518-CD6943657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2">
            <a:extLst>
              <a:ext uri="{FF2B5EF4-FFF2-40B4-BE49-F238E27FC236}">
                <a16:creationId xmlns:a16="http://schemas.microsoft.com/office/drawing/2014/main" id="{49B2ECBB-B9A6-456D-90F4-D5A7D526F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71500"/>
            <a:ext cx="7715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3">
            <a:extLst>
              <a:ext uri="{FF2B5EF4-FFF2-40B4-BE49-F238E27FC236}">
                <a16:creationId xmlns:a16="http://schemas.microsoft.com/office/drawing/2014/main" id="{AE1F629B-44C2-458C-90F5-65C2391C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00062"/>
            <a:ext cx="77152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4">
            <a:extLst>
              <a:ext uri="{FF2B5EF4-FFF2-40B4-BE49-F238E27FC236}">
                <a16:creationId xmlns:a16="http://schemas.microsoft.com/office/drawing/2014/main" id="{2EAF7BC4-23BF-4B0D-B112-913F61AB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71500"/>
            <a:ext cx="7715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5">
            <a:extLst>
              <a:ext uri="{FF2B5EF4-FFF2-40B4-BE49-F238E27FC236}">
                <a16:creationId xmlns:a16="http://schemas.microsoft.com/office/drawing/2014/main" id="{2EBCFB69-3F75-4278-8136-40C39141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6">
            <a:extLst>
              <a:ext uri="{FF2B5EF4-FFF2-40B4-BE49-F238E27FC236}">
                <a16:creationId xmlns:a16="http://schemas.microsoft.com/office/drawing/2014/main" id="{686A1DBE-EBA2-479C-9C18-8C8276A0A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7">
            <a:extLst>
              <a:ext uri="{FF2B5EF4-FFF2-40B4-BE49-F238E27FC236}">
                <a16:creationId xmlns:a16="http://schemas.microsoft.com/office/drawing/2014/main" id="{7EA4781A-3C7D-448C-9483-F59B0539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8">
            <a:extLst>
              <a:ext uri="{FF2B5EF4-FFF2-40B4-BE49-F238E27FC236}">
                <a16:creationId xmlns:a16="http://schemas.microsoft.com/office/drawing/2014/main" id="{D8DEE260-ADD4-40E0-A049-C0ABE5C2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Safety Practices Reported Among Construction Contractors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Practices Reported Among Construction Contractors</dc:title>
  <dc:creator/>
  <cp:lastModifiedBy>William Harris</cp:lastModifiedBy>
  <cp:revision>1</cp:revision>
  <dcterms:created xsi:type="dcterms:W3CDTF">2023-11-03T16:04:42Z</dcterms:created>
  <dcterms:modified xsi:type="dcterms:W3CDTF">2023-11-03T16:11:27Z</dcterms:modified>
</cp:coreProperties>
</file>