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FD2B7684-1A71-E0B1-B698-4A1E2C9575A8}" name="William Harris" initials="WH" userId="S::wharris@cpwr.com::c4bf9504-bba4-429e-9ad1-f313283f7146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CA13AEB-9591-4E65-B3CD-D470A72EEA75}" v="1" dt="2025-09-30T13:01:03.84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91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microsoft.com/office/2018/10/relationships/authors" Target="author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microsoft.com/office/2015/10/relationships/revisionInfo" Target="revisionInfo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mber Trueblood" userId="2907f9b0-ca37-4333-9bd3-5e38b75cbfb9" providerId="ADAL" clId="{6D799CDE-B7FA-40D4-B33F-920CC9AC6333}"/>
    <pc:docChg chg="custSel modSld">
      <pc:chgData name="Amber Trueblood" userId="2907f9b0-ca37-4333-9bd3-5e38b75cbfb9" providerId="ADAL" clId="{6D799CDE-B7FA-40D4-B33F-920CC9AC6333}" dt="2025-09-30T13:01:11.115" v="4" actId="20577"/>
      <pc:docMkLst>
        <pc:docMk/>
      </pc:docMkLst>
      <pc:sldChg chg="modSp mod">
        <pc:chgData name="Amber Trueblood" userId="2907f9b0-ca37-4333-9bd3-5e38b75cbfb9" providerId="ADAL" clId="{6D799CDE-B7FA-40D4-B33F-920CC9AC6333}" dt="2025-09-30T13:01:11.115" v="4" actId="20577"/>
        <pc:sldMkLst>
          <pc:docMk/>
          <pc:sldMk cId="8920527" sldId="256"/>
        </pc:sldMkLst>
        <pc:spChg chg="mod">
          <ac:chgData name="Amber Trueblood" userId="2907f9b0-ca37-4333-9bd3-5e38b75cbfb9" providerId="ADAL" clId="{6D799CDE-B7FA-40D4-B33F-920CC9AC6333}" dt="2025-09-30T13:01:11.115" v="4" actId="20577"/>
          <ac:spMkLst>
            <pc:docMk/>
            <pc:sldMk cId="8920527" sldId="256"/>
            <ac:spMk id="2" creationId="{99AF7E21-097D-4A63-5E96-2CBAF01C27B2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D77C4D-DBD3-4929-FFC5-FB8C4E03E4F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456249C-E3A4-4D3A-14CF-F5568FC0629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465F562-577D-1955-A446-E71EBEFDF8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ABE6E5-F157-4680-953E-BED608BA1EF9}" type="datetimeFigureOut">
              <a:rPr lang="en-US" smtClean="0"/>
              <a:t>9/30/2025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369814A-C6F0-C72A-083B-2C4FF56632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5DECFC-324A-56A9-2A15-41E24F3155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E6D2C1-938F-41E1-A5FB-4A4546F304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72941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8ED907-17F0-B4DF-E6B3-B434733E3F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9CEC7C5-B15D-702B-05D5-68F4002CB2C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32AF7F-C23D-0342-FEB7-3AA1015093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ABE6E5-F157-4680-953E-BED608BA1EF9}" type="datetimeFigureOut">
              <a:rPr lang="en-US" smtClean="0"/>
              <a:t>9/30/2025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41E04A6-55E4-2852-1335-742174513B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900D7F-7B99-FF7E-D086-2E98256A20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E6D2C1-938F-41E1-A5FB-4A4546F304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45928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5E74E75-06D2-0944-7952-4CED8052AA2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6E1B66B-A73D-09F8-5FE9-FFFDEFA5E02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A863713-71C7-7D30-8D7B-F9C3C2BAA0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ABE6E5-F157-4680-953E-BED608BA1EF9}" type="datetimeFigureOut">
              <a:rPr lang="en-US" smtClean="0"/>
              <a:t>9/30/2025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48AC30-1D7E-781D-DA6E-4539C3E122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BBD090D-F2E9-68AC-1C77-5289D21AF9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E6D2C1-938F-41E1-A5FB-4A4546F304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39449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1BDF3E-5C67-D196-6005-81F8077DB3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DA393A-191D-B1AE-EF00-61AFD19AD6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FA5268E-83B3-4FE9-5A13-1688926961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ABE6E5-F157-4680-953E-BED608BA1EF9}" type="datetimeFigureOut">
              <a:rPr lang="en-US" smtClean="0"/>
              <a:t>9/30/2025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CF7900-4584-409A-A6D8-A04DC78913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02F04F-9FF9-0B33-2AA2-36FB985FC2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E6D2C1-938F-41E1-A5FB-4A4546F304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87068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ACEC5D-513A-736B-14B4-B3B3289BBA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38F9FBF-F944-8782-DEB9-C60F1FB4402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6AEFDF4-3440-DAF3-07B4-F27B03AE54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ABE6E5-F157-4680-953E-BED608BA1EF9}" type="datetimeFigureOut">
              <a:rPr lang="en-US" smtClean="0"/>
              <a:t>9/30/2025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1732E92-9A0C-C020-50C2-48BCC9B406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ACA8F45-F557-3132-D960-1AFB692521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E6D2C1-938F-41E1-A5FB-4A4546F304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98833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B67B37-1649-8D3D-838C-4B589D7198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093C38-82DB-25E0-59FA-83378C7017C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C161A01-BE91-6C67-FA78-7FACC126533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C1FD7FB-5AC0-191A-EDAA-0981DE18F7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ABE6E5-F157-4680-953E-BED608BA1EF9}" type="datetimeFigureOut">
              <a:rPr lang="en-US" smtClean="0"/>
              <a:t>9/30/2025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965D514-0315-E781-CBD7-E3D8D3A490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14D62B6-8608-A5E3-5EDB-ED73C015F1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E6D2C1-938F-41E1-A5FB-4A4546F304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33893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43D879-C7B9-B0C7-F18D-DF8E5B595F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586EC75-9C4C-20E8-29D2-0C896FEE1F3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F44B5C0-1A7B-FE8E-C540-3D615584F59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8290FC1-D4C7-D3AB-3AD2-49D67B82494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9183098-0084-E198-ECCF-7632CB575AB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DC781D5-6CED-0B22-1196-2126CCBBD0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ABE6E5-F157-4680-953E-BED608BA1EF9}" type="datetimeFigureOut">
              <a:rPr lang="en-US" smtClean="0"/>
              <a:t>9/30/2025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990402A-BF32-3C32-4116-15905BEA3B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01CE75D-9539-9E91-0EFC-10BCBF7173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E6D2C1-938F-41E1-A5FB-4A4546F304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95502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979BB1-C976-1426-3085-68E5AF2AFD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A38FE3A-37BE-33CA-1D53-F56E93BDF1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ABE6E5-F157-4680-953E-BED608BA1EF9}" type="datetimeFigureOut">
              <a:rPr lang="en-US" smtClean="0"/>
              <a:t>9/30/2025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89C8588-538C-726C-35F9-347F82BBD3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885E848-63E8-0841-112D-8260F52FC1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E6D2C1-938F-41E1-A5FB-4A4546F304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88925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ED80C9F-5901-60AB-4437-BBAFB44E31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ABE6E5-F157-4680-953E-BED608BA1EF9}" type="datetimeFigureOut">
              <a:rPr lang="en-US" smtClean="0"/>
              <a:t>9/30/2025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F4451FB-F63F-D2A4-F4DE-EFBB4FDB6B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70AE00C-D5B9-AFB6-E1F0-F226F159F7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E6D2C1-938F-41E1-A5FB-4A4546F304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52737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AD3D29-F663-F87B-F2D5-37DFE9EEA8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4B595E-0FEF-18EE-83A8-F90AADB82A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06AEB3B-30D2-449B-F8B3-D605DA51D8F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24190A3-4575-ABF5-2C9C-103AB6A4FD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ABE6E5-F157-4680-953E-BED608BA1EF9}" type="datetimeFigureOut">
              <a:rPr lang="en-US" smtClean="0"/>
              <a:t>9/30/2025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0F3D2F8-613E-49D6-AD73-1C56131511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0952295-FBFD-BCA4-F6C1-3E95D20981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E6D2C1-938F-41E1-A5FB-4A4546F304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51001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C4A5AE-910C-6763-B92B-CB86500B9B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9C6550E-8C05-5181-8916-EA618C2CF8A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0B7737F-A67B-DF7E-2276-372109EDFEB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41C93D1-18EA-536B-1658-4DB308F1AE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ABE6E5-F157-4680-953E-BED608BA1EF9}" type="datetimeFigureOut">
              <a:rPr lang="en-US" smtClean="0"/>
              <a:t>9/30/2025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DD20F96-A760-682F-F822-5B247A86B7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3FABAF3-1BA3-5AB3-480B-DD047B655B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E6D2C1-938F-41E1-A5FB-4A4546F304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33573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ECA8059-2397-77B6-5B96-D85476E703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7EA2FC2-87A8-61DF-D242-22F1088B631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CEDC659-7EFA-6841-BFE8-D44D5E7E100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2ABE6E5-F157-4680-953E-BED608BA1EF9}" type="datetimeFigureOut">
              <a:rPr lang="en-US" smtClean="0"/>
              <a:t>9/30/2025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A2CA01-320A-F24C-5015-0CECFE1E680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20486F1-048C-E978-0242-C84A8F21295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3E6D2C1-938F-41E1-A5FB-4A4546F304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19661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AF7E21-097D-4A63-5E96-2CBAF01C27B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Medical Expenditures in Construction, 2021-2022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F8948B9-EFAE-4D4F-EEB7-FA6C2E41DF0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/>
              <a:t>October 2025</a:t>
            </a:r>
          </a:p>
        </p:txBody>
      </p:sp>
    </p:spTree>
    <p:extLst>
      <p:ext uri="{BB962C8B-B14F-4D97-AF65-F5344CB8AC3E}">
        <p14:creationId xmlns:p14="http://schemas.microsoft.com/office/powerpoint/2010/main" val="892052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C84B12E-D3D6-2FA0-3607-FD16F63C00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C8140B4C-EA88-C10D-DFB2-AD86F9FC58F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5468" y="571101"/>
            <a:ext cx="7621064" cy="57157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489430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87442C8-CC27-7D33-69DA-FE390122A10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99617E67-448E-D213-8375-5B3FB241235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5468" y="571101"/>
            <a:ext cx="7621064" cy="57157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394705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DE7E6D7-C307-65DA-A655-4B3654FF8E4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457ED807-AF8F-0D66-435C-B95683B32AE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5468" y="571101"/>
            <a:ext cx="7621064" cy="57157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572002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ABE6DB16-1480-A40B-8463-12B20E33C3A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5468" y="571101"/>
            <a:ext cx="7621064" cy="57157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72169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2D5713F1-41F7-53F6-734C-8AF1AE1BA3E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5468" y="571101"/>
            <a:ext cx="7621064" cy="57157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38681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F7D1B63B-E36E-D63D-E2A3-340C62853EE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5468" y="571101"/>
            <a:ext cx="7621064" cy="57157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42211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C758160E-D5A5-C6C5-7CF9-10B7C89A390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5468" y="571101"/>
            <a:ext cx="7621064" cy="57157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2808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0CAD0CB6-4368-FF9C-56FF-954047098E9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5468" y="571101"/>
            <a:ext cx="7621064" cy="57157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83164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1A0915CC-F7D6-5954-09F2-C7CE38B8D67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5468" y="571101"/>
            <a:ext cx="7621064" cy="57157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59578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CBB3448A-716B-D1BD-5746-D78DFAFF76B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5468" y="571101"/>
            <a:ext cx="7621064" cy="57157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27086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AD09B7C-0103-74F6-A60A-E39D3B12634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515B1CE9-184F-918D-52C9-38680C0B714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5468" y="571101"/>
            <a:ext cx="7621064" cy="57157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558629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84109C0-741A-ACAD-66B7-2BC237F66CC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32FF647A-9696-A819-2E63-D5F7AD96758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5468" y="571101"/>
            <a:ext cx="7621064" cy="57157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27767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A508BB8FD06C64EB9E94BB47C1E8261" ma:contentTypeVersion="12" ma:contentTypeDescription="Create a new document." ma:contentTypeScope="" ma:versionID="0c8025db9e0c8554860de862e54c1809">
  <xsd:schema xmlns:xsd="http://www.w3.org/2001/XMLSchema" xmlns:xs="http://www.w3.org/2001/XMLSchema" xmlns:p="http://schemas.microsoft.com/office/2006/metadata/properties" xmlns:ns2="49aebdcf-a3e0-459f-b22e-7d5558d5f67b" xmlns:ns3="2d78ee49-8f2f-4e5d-81d3-8f02c6371b51" targetNamespace="http://schemas.microsoft.com/office/2006/metadata/properties" ma:root="true" ma:fieldsID="fe1b722ebc6ed66dc2f8c041708572d9" ns2:_="" ns3:_="">
    <xsd:import namespace="49aebdcf-a3e0-459f-b22e-7d5558d5f67b"/>
    <xsd:import namespace="2d78ee49-8f2f-4e5d-81d3-8f02c6371b5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9aebdcf-a3e0-459f-b22e-7d5558d5f67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2bc35ccd-acef-4eff-b6b9-5c422e12ac3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d78ee49-8f2f-4e5d-81d3-8f02c6371b51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46c72b32-be71-4737-953a-279026040da4}" ma:internalName="TaxCatchAll" ma:showField="CatchAllData" ma:web="2d78ee49-8f2f-4e5d-81d3-8f02c6371b5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2d78ee49-8f2f-4e5d-81d3-8f02c6371b51" xsi:nil="true"/>
    <lcf76f155ced4ddcb4097134ff3c332f xmlns="49aebdcf-a3e0-459f-b22e-7d5558d5f67b">
      <Terms xmlns="http://schemas.microsoft.com/office/infopath/2007/PartnerControls"/>
    </lcf76f155ced4ddcb4097134ff3c332f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A9104E46-C45F-4E78-BC44-4FA91D60460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9aebdcf-a3e0-459f-b22e-7d5558d5f67b"/>
    <ds:schemaRef ds:uri="2d78ee49-8f2f-4e5d-81d3-8f02c6371b5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63CEACEF-97AE-4983-8CBA-3EDA6EEF4916}">
  <ds:schemaRefs>
    <ds:schemaRef ds:uri="http://schemas.microsoft.com/office/2006/metadata/properties"/>
    <ds:schemaRef ds:uri="http://schemas.microsoft.com/office/infopath/2007/PartnerControls"/>
    <ds:schemaRef ds:uri="2d78ee49-8f2f-4e5d-81d3-8f02c6371b51"/>
    <ds:schemaRef ds:uri="49aebdcf-a3e0-459f-b22e-7d5558d5f67b"/>
  </ds:schemaRefs>
</ds:datastoreItem>
</file>

<file path=customXml/itemProps3.xml><?xml version="1.0" encoding="utf-8"?>
<ds:datastoreItem xmlns:ds="http://schemas.openxmlformats.org/officeDocument/2006/customXml" ds:itemID="{19F1C833-C176-47A7-B778-48FA8ADFC4CE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8</Words>
  <Application>Microsoft Office PowerPoint</Application>
  <PresentationFormat>Widescreen</PresentationFormat>
  <Paragraphs>2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Aptos</vt:lpstr>
      <vt:lpstr>Aptos Display</vt:lpstr>
      <vt:lpstr>Arial</vt:lpstr>
      <vt:lpstr>Office Theme</vt:lpstr>
      <vt:lpstr>Medical Expenditures in Construction, 2021-2022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Amber Trueblood</dc:creator>
  <cp:lastModifiedBy>Amber Trueblood</cp:lastModifiedBy>
  <cp:revision>3</cp:revision>
  <dcterms:created xsi:type="dcterms:W3CDTF">2025-09-29T12:40:10Z</dcterms:created>
  <dcterms:modified xsi:type="dcterms:W3CDTF">2025-09-30T13:01:14Z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0x0101002A508BB8FD06C64EB9E94BB47C1E8261</vt:lpwstr>
  </property>
  <property fmtid="{D5CDD505-2E9C-101B-9397-08002B2CF9AE}" pid="3" name="MediaServiceImageTags">
    <vt:lpwstr/>
  </property>
</Properties>
</file>