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700A524-6CB1-0922-BF80-5F9DC3DFBCE3}" name="Derek Dufoe" initials="DD" userId="S::ddufoe@cpwr.com::e5a27598-76f0-4725-b5f8-89bc04b0c581" providerId="AD"/>
  <p188:author id="{FD2B7684-1A71-E0B1-B698-4A1E2C9575A8}" name="William Harris" initials="WH" userId="S::wharris@cpwr.com::c4bf9504-bba4-429e-9ad1-f313283f714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56" d="100"/>
          <a:sy n="56" d="100"/>
        </p:scale>
        <p:origin x="64" y="1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1C14C-A143-42F5-B247-D0E8001310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EFADCCD6-1604-4D90-A7D5-B80BA1DB91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Trends of caught-in or between injuries among construction workers </a:t>
            </a:r>
            <a:endParaRPr dirty="0"/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7DDFE00C-EE52-492C-9BAF-B028F1580A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October 2026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BBA0B8-0393-77CE-5942-A9FC2BE88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468" y="571101"/>
            <a:ext cx="7621064" cy="571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D46D3EE-56BF-0A43-72C3-87F3A3625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468" y="571101"/>
            <a:ext cx="7621064" cy="571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37EE18-E8AE-AD21-9E93-BE42F6D9B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468" y="94784"/>
            <a:ext cx="7621064" cy="6668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C4">
            <a:extLst>
              <a:ext uri="{FF2B5EF4-FFF2-40B4-BE49-F238E27FC236}">
                <a16:creationId xmlns:a16="http://schemas.microsoft.com/office/drawing/2014/main" id="{084D1042-468E-4475-BAB0-DAC8A3916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571500"/>
            <a:ext cx="7620000" cy="5715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FC6E05-DB8B-7FDD-EBD4-24A2A401F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4047" y="594917"/>
            <a:ext cx="7563906" cy="566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C5">
            <a:extLst>
              <a:ext uri="{FF2B5EF4-FFF2-40B4-BE49-F238E27FC236}">
                <a16:creationId xmlns:a16="http://schemas.microsoft.com/office/drawing/2014/main" id="{23D8E53C-6AF1-4F6F-B5A1-1F6D110CE3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C6">
            <a:extLst>
              <a:ext uri="{FF2B5EF4-FFF2-40B4-BE49-F238E27FC236}">
                <a16:creationId xmlns:a16="http://schemas.microsoft.com/office/drawing/2014/main" id="{E9D5943B-A698-43A7-AB93-DEEFA22D06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95250"/>
            <a:ext cx="7620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CA590E-F6D7-6364-F2F7-F640C0B17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468" y="571101"/>
            <a:ext cx="7621064" cy="571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C8">
            <a:extLst>
              <a:ext uri="{FF2B5EF4-FFF2-40B4-BE49-F238E27FC236}">
                <a16:creationId xmlns:a16="http://schemas.microsoft.com/office/drawing/2014/main" id="{E99EE6F9-ED8F-4434-A6BC-C798E8A013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571500"/>
            <a:ext cx="7620000" cy="5715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31F68C-08D3-330A-2F4A-34B6BCA07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4047" y="604443"/>
            <a:ext cx="7563906" cy="564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38569B-0D27-EE94-9557-430918AA6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468" y="571101"/>
            <a:ext cx="7621064" cy="57157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5C4D73-03DE-3806-065C-907CE2E3FD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468" y="571101"/>
            <a:ext cx="7621064" cy="571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C10">
            <a:extLst>
              <a:ext uri="{FF2B5EF4-FFF2-40B4-BE49-F238E27FC236}">
                <a16:creationId xmlns:a16="http://schemas.microsoft.com/office/drawing/2014/main" id="{5EC0BBFD-1376-437D-BC59-207193576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571500"/>
            <a:ext cx="7620000" cy="5715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7E2AB6-6B06-FDE3-36B6-84550BA16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2152" y="623496"/>
            <a:ext cx="7487695" cy="561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C11">
            <a:extLst>
              <a:ext uri="{FF2B5EF4-FFF2-40B4-BE49-F238E27FC236}">
                <a16:creationId xmlns:a16="http://schemas.microsoft.com/office/drawing/2014/main" id="{B3268DD1-A13C-41DF-B9E4-ADBBF20F1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571500"/>
            <a:ext cx="7620000" cy="5715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017E49-4FA2-D6CD-C830-280B31A91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2152" y="594917"/>
            <a:ext cx="7487695" cy="566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C12">
            <a:extLst>
              <a:ext uri="{FF2B5EF4-FFF2-40B4-BE49-F238E27FC236}">
                <a16:creationId xmlns:a16="http://schemas.microsoft.com/office/drawing/2014/main" id="{D1C7D2DB-70BC-48F6-9A21-72D28C1EB6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571500"/>
            <a:ext cx="7620000" cy="5715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0C19402-EF59-DEBA-9E4B-3753C58F23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7863" y="604443"/>
            <a:ext cx="7516274" cy="564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508BB8FD06C64EB9E94BB47C1E8261" ma:contentTypeVersion="12" ma:contentTypeDescription="Create a new document." ma:contentTypeScope="" ma:versionID="05334de2837f1c44b95781f38872fe0f">
  <xsd:schema xmlns:xsd="http://www.w3.org/2001/XMLSchema" xmlns:xs="http://www.w3.org/2001/XMLSchema" xmlns:p="http://schemas.microsoft.com/office/2006/metadata/properties" xmlns:ns2="49aebdcf-a3e0-459f-b22e-7d5558d5f67b" xmlns:ns3="2d78ee49-8f2f-4e5d-81d3-8f02c6371b51" targetNamespace="http://schemas.microsoft.com/office/2006/metadata/properties" ma:root="true" ma:fieldsID="c38762140d53bbd488bf54d00273c40a" ns2:_="" ns3:_="">
    <xsd:import namespace="49aebdcf-a3e0-459f-b22e-7d5558d5f67b"/>
    <xsd:import namespace="2d78ee49-8f2f-4e5d-81d3-8f02c6371b5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aebdcf-a3e0-459f-b22e-7d5558d5f6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bc35ccd-acef-4eff-b6b9-5c422e12ac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78ee49-8f2f-4e5d-81d3-8f02c6371b5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6c72b32-be71-4737-953a-279026040da4}" ma:internalName="TaxCatchAll" ma:showField="CatchAllData" ma:web="2d78ee49-8f2f-4e5d-81d3-8f02c6371b5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d78ee49-8f2f-4e5d-81d3-8f02c6371b51" xsi:nil="true"/>
    <lcf76f155ced4ddcb4097134ff3c332f xmlns="49aebdcf-a3e0-459f-b22e-7d5558d5f67b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4B5B8E1-3626-423E-86BE-C9CB339E93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aebdcf-a3e0-459f-b22e-7d5558d5f67b"/>
    <ds:schemaRef ds:uri="2d78ee49-8f2f-4e5d-81d3-8f02c6371b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AB8E524-8133-421E-88A8-85B6AD279C9A}">
  <ds:schemaRefs>
    <ds:schemaRef ds:uri="http://schemas.microsoft.com/office/2006/metadata/properties"/>
    <ds:schemaRef ds:uri="http://schemas.microsoft.com/office/infopath/2007/PartnerControls"/>
    <ds:schemaRef ds:uri="2d78ee49-8f2f-4e5d-81d3-8f02c6371b51"/>
    <ds:schemaRef ds:uri="49aebdcf-a3e0-459f-b22e-7d5558d5f67b"/>
  </ds:schemaRefs>
</ds:datastoreItem>
</file>

<file path=customXml/itemProps3.xml><?xml version="1.0" encoding="utf-8"?>
<ds:datastoreItem xmlns:ds="http://schemas.openxmlformats.org/officeDocument/2006/customXml" ds:itemID="{DE564FEF-F411-4938-B075-A5CD0A88350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11</Words>
  <Application>Microsoft Office PowerPoint</Application>
  <PresentationFormat>Widescreen</PresentationFormat>
  <Paragraphs>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Trends of caught-in or between injuries among construction workers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Derek Dufoe</dc:creator>
  <cp:lastModifiedBy>Amber Trueblood</cp:lastModifiedBy>
  <cp:revision>4</cp:revision>
  <dcterms:created xsi:type="dcterms:W3CDTF">2026-09-22T19:57:12Z</dcterms:created>
  <dcterms:modified xsi:type="dcterms:W3CDTF">2026-10-06T14:29:28Z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0x0101002A508BB8FD06C64EB9E94BB47C1E8261</vt:lpwstr>
  </property>
  <property fmtid="{D5CDD505-2E9C-101B-9397-08002B2CF9AE}" pid="3" name="MediaServiceImageTags">
    <vt:lpwstr/>
  </property>
</Properties>
</file>