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B7684-1A71-E0B1-B698-4A1E2C9575A8}" name="William Harris" initials="WH" userId="S::wharris@cpwr.com::c4bf9504-bba4-429e-9ad1-f313283f71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C765E52-CB1A-4AC5-AB95-DB4AE72F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478" y="1041400"/>
            <a:ext cx="1052104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Fatal and Nonfatal Transportation</a:t>
            </a:r>
            <a:br>
              <a:rPr lang="en-US" dirty="0"/>
            </a:br>
            <a:r>
              <a:rPr lang="en-US" dirty="0"/>
              <a:t>Injuries in the Construction Industry,</a:t>
            </a:r>
            <a:br>
              <a:rPr lang="en-US" dirty="0"/>
            </a:br>
            <a:r>
              <a:rPr lang="en-US" dirty="0"/>
              <a:t>2011-2020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07DAEB0-3D97-4043-8AE3-4F661246D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CPWR-The Center for Construction Research and Training</a:t>
            </a:r>
          </a:p>
          <a:p>
            <a:r>
              <a:rPr lang="en-US" dirty="0"/>
              <a:t>August 29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9-CFOI">
            <a:extLst>
              <a:ext uri="{FF2B5EF4-FFF2-40B4-BE49-F238E27FC236}">
                <a16:creationId xmlns:a16="http://schemas.microsoft.com/office/drawing/2014/main" id="{D15D9627-5475-4166-AFAD-EABF7E63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7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10">
            <a:extLst>
              <a:ext uri="{FF2B5EF4-FFF2-40B4-BE49-F238E27FC236}">
                <a16:creationId xmlns:a16="http://schemas.microsoft.com/office/drawing/2014/main" id="{10504B43-781F-4307-BE8C-B6D644073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11">
            <a:extLst>
              <a:ext uri="{FF2B5EF4-FFF2-40B4-BE49-F238E27FC236}">
                <a16:creationId xmlns:a16="http://schemas.microsoft.com/office/drawing/2014/main" id="{A7BED068-FA06-427F-AC2C-358AEF4B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12b">
            <a:extLst>
              <a:ext uri="{FF2B5EF4-FFF2-40B4-BE49-F238E27FC236}">
                <a16:creationId xmlns:a16="http://schemas.microsoft.com/office/drawing/2014/main" id="{482B88CD-079A-42D1-AD9D-EE3971801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-SOII ">
            <a:extLst>
              <a:ext uri="{FF2B5EF4-FFF2-40B4-BE49-F238E27FC236}">
                <a16:creationId xmlns:a16="http://schemas.microsoft.com/office/drawing/2014/main" id="{DD1B30FD-7081-4BE7-A6B0-B8C53A75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-SOII">
            <a:extLst>
              <a:ext uri="{FF2B5EF4-FFF2-40B4-BE49-F238E27FC236}">
                <a16:creationId xmlns:a16="http://schemas.microsoft.com/office/drawing/2014/main" id="{E01C29CF-306B-485F-8585-754D59DF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">
            <a:extLst>
              <a:ext uri="{FF2B5EF4-FFF2-40B4-BE49-F238E27FC236}">
                <a16:creationId xmlns:a16="http://schemas.microsoft.com/office/drawing/2014/main" id="{391F89B6-A66D-4B90-B859-DC6732A8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5"/>
            <a:ext cx="762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4">
            <a:extLst>
              <a:ext uri="{FF2B5EF4-FFF2-40B4-BE49-F238E27FC236}">
                <a16:creationId xmlns:a16="http://schemas.microsoft.com/office/drawing/2014/main" id="{6CE4E25C-4294-4196-AC55-5FADF54B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2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 - CFOI Alt">
            <a:extLst>
              <a:ext uri="{FF2B5EF4-FFF2-40B4-BE49-F238E27FC236}">
                <a16:creationId xmlns:a16="http://schemas.microsoft.com/office/drawing/2014/main" id="{CF1636C6-FBD7-480F-84B7-EA7CB38B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6- CFOI">
            <a:extLst>
              <a:ext uri="{FF2B5EF4-FFF2-40B4-BE49-F238E27FC236}">
                <a16:creationId xmlns:a16="http://schemas.microsoft.com/office/drawing/2014/main" id="{6B1F3B86-B935-411A-8C58-36BA88F2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5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7- CFOI ">
            <a:extLst>
              <a:ext uri="{FF2B5EF4-FFF2-40B4-BE49-F238E27FC236}">
                <a16:creationId xmlns:a16="http://schemas.microsoft.com/office/drawing/2014/main" id="{5E5648F7-17FA-4D6A-9CDD-D84B587E5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312"/>
            <a:ext cx="762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8- CFOI source">
            <a:extLst>
              <a:ext uri="{FF2B5EF4-FFF2-40B4-BE49-F238E27FC236}">
                <a16:creationId xmlns:a16="http://schemas.microsoft.com/office/drawing/2014/main" id="{6B386000-F708-46E7-884C-3D2DB405F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Fatal and Nonfatal Transportation Injuries in the Construction Industry, 2011-2020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Fatal and Nonfatal Transportation Injuries in the Construction Industry, 2011-2020</dc:title>
  <dc:creator/>
  <cp:lastModifiedBy>William Harris</cp:lastModifiedBy>
  <cp:revision>3</cp:revision>
  <dcterms:created xsi:type="dcterms:W3CDTF">2022-08-29T18:56:48Z</dcterms:created>
  <dcterms:modified xsi:type="dcterms:W3CDTF">2022-08-29T19:49:46Z</dcterms:modified>
</cp:coreProperties>
</file>