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8" r:id="rId2"/>
    <p:sldId id="269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7D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2086" autoAdjust="0"/>
  </p:normalViewPr>
  <p:slideViewPr>
    <p:cSldViewPr>
      <p:cViewPr varScale="1">
        <p:scale>
          <a:sx n="101" d="100"/>
          <a:sy n="101" d="100"/>
        </p:scale>
        <p:origin x="57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EDFF813-2FA2-49FC-999F-ED959676A522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290CBAF-5EA0-4751-A141-50C9F4D84D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48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90CBAF-5EA0-4751-A141-50C9F4D84DA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872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5B7A7-AE92-4869-9DC9-BBC04ADB33DF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1DB0-F059-41D5-A87A-8FA240DB64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5B7A7-AE92-4869-9DC9-BBC04ADB33DF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1DB0-F059-41D5-A87A-8FA240DB64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5B7A7-AE92-4869-9DC9-BBC04ADB33DF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1DB0-F059-41D5-A87A-8FA240DB64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5B7A7-AE92-4869-9DC9-BBC04ADB33DF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1DB0-F059-41D5-A87A-8FA240DB64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5B7A7-AE92-4869-9DC9-BBC04ADB33DF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1DB0-F059-41D5-A87A-8FA240DB64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5B7A7-AE92-4869-9DC9-BBC04ADB33DF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1DB0-F059-41D5-A87A-8FA240DB64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5B7A7-AE92-4869-9DC9-BBC04ADB33DF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1DB0-F059-41D5-A87A-8FA240DB64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5B7A7-AE92-4869-9DC9-BBC04ADB33DF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1DB0-F059-41D5-A87A-8FA240DB64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5B7A7-AE92-4869-9DC9-BBC04ADB33DF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1DB0-F059-41D5-A87A-8FA240DB64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5B7A7-AE92-4869-9DC9-BBC04ADB33DF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1DB0-F059-41D5-A87A-8FA240DB64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5B7A7-AE92-4869-9DC9-BBC04ADB33DF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E1DB0-F059-41D5-A87A-8FA240DB64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5B7A7-AE92-4869-9DC9-BBC04ADB33DF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E1DB0-F059-41D5-A87A-8FA240DB64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14F2C-8941-CCFA-43F1-44AB9770F7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095499"/>
            <a:ext cx="7772400" cy="1752601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Labor Force Characteristics in Construction and All Industries, 2011-2022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2CA766-1A0E-D7C7-885E-BC2916483C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CPWR Data Center</a:t>
            </a:r>
          </a:p>
        </p:txBody>
      </p:sp>
    </p:spTree>
    <p:extLst>
      <p:ext uri="{BB962C8B-B14F-4D97-AF65-F5344CB8AC3E}">
        <p14:creationId xmlns:p14="http://schemas.microsoft.com/office/powerpoint/2010/main" val="3782797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de9" descr="9">
            <a:extLst>
              <a:ext uri="{FF2B5EF4-FFF2-40B4-BE49-F238E27FC236}">
                <a16:creationId xmlns:a16="http://schemas.microsoft.com/office/drawing/2014/main" id="{086A8D11-B35D-44E2-B1C9-51329477C7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906" y="1285875"/>
            <a:ext cx="6072188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426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lide10" descr="10">
            <a:extLst>
              <a:ext uri="{FF2B5EF4-FFF2-40B4-BE49-F238E27FC236}">
                <a16:creationId xmlns:a16="http://schemas.microsoft.com/office/drawing/2014/main" id="{7AC6ED61-645A-4E48-BE1D-01A2F1A550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781" y="1285875"/>
            <a:ext cx="5786438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942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lide11" descr="11">
            <a:extLst>
              <a:ext uri="{FF2B5EF4-FFF2-40B4-BE49-F238E27FC236}">
                <a16:creationId xmlns:a16="http://schemas.microsoft.com/office/drawing/2014/main" id="{975F5FA8-7726-471D-A3D4-46F1FC867A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781" y="1285875"/>
            <a:ext cx="5786438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671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ED34D72-62CD-8750-A06A-52A45C742C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6192" y="1152144"/>
            <a:ext cx="6071616" cy="455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283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 descr="2">
            <a:extLst>
              <a:ext uri="{FF2B5EF4-FFF2-40B4-BE49-F238E27FC236}">
                <a16:creationId xmlns:a16="http://schemas.microsoft.com/office/drawing/2014/main" id="{F56953B5-8B8D-455F-B401-E4966B491A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906" y="1285875"/>
            <a:ext cx="6072188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de3" descr="3">
            <a:extLst>
              <a:ext uri="{FF2B5EF4-FFF2-40B4-BE49-F238E27FC236}">
                <a16:creationId xmlns:a16="http://schemas.microsoft.com/office/drawing/2014/main" id="{58C2A5F9-FE99-4945-80F6-E2BC59BE52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510" y="857250"/>
            <a:ext cx="555498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354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de4" descr="4">
            <a:extLst>
              <a:ext uri="{FF2B5EF4-FFF2-40B4-BE49-F238E27FC236}">
                <a16:creationId xmlns:a16="http://schemas.microsoft.com/office/drawing/2014/main" id="{6CC40919-1079-4AED-BFE8-8C00CACA6F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781" y="1285875"/>
            <a:ext cx="5786438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597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de5" descr="5">
            <a:extLst>
              <a:ext uri="{FF2B5EF4-FFF2-40B4-BE49-F238E27FC236}">
                <a16:creationId xmlns:a16="http://schemas.microsoft.com/office/drawing/2014/main" id="{BCAC6476-91C5-496F-9BF9-14F3636040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906" y="1285875"/>
            <a:ext cx="6072188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de6" descr="6">
            <a:extLst>
              <a:ext uri="{FF2B5EF4-FFF2-40B4-BE49-F238E27FC236}">
                <a16:creationId xmlns:a16="http://schemas.microsoft.com/office/drawing/2014/main" id="{79978E3A-6B9B-4000-88D3-E68F56D15F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031" y="1285875"/>
            <a:ext cx="6357938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537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de7" descr="7">
            <a:extLst>
              <a:ext uri="{FF2B5EF4-FFF2-40B4-BE49-F238E27FC236}">
                <a16:creationId xmlns:a16="http://schemas.microsoft.com/office/drawing/2014/main" id="{251B4856-17B7-41FB-9B91-D86D4B2E06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906" y="1285875"/>
            <a:ext cx="6072188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53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de8" descr="8">
            <a:extLst>
              <a:ext uri="{FF2B5EF4-FFF2-40B4-BE49-F238E27FC236}">
                <a16:creationId xmlns:a16="http://schemas.microsoft.com/office/drawing/2014/main" id="{47389709-0B10-4176-91A8-500987AF9F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906" y="1285875"/>
            <a:ext cx="6072188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7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5266</TotalTime>
  <Words>14</Words>
  <Application>Microsoft Office PowerPoint</Application>
  <PresentationFormat>On-screen Show (4:3)</PresentationFormat>
  <Paragraphs>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Labor Force Characteristics in Construction and All Industries, 2011-2022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9a. Breakdown of the labor force, showing the number of wage-and salary and self-employed workers in construction, 2010</dc:title>
  <dc:creator>Trueblood</dc:creator>
  <cp:lastModifiedBy>Amber Trueblood</cp:lastModifiedBy>
  <cp:revision>108</cp:revision>
  <cp:lastPrinted>2023-08-09T17:54:50Z</cp:lastPrinted>
  <dcterms:created xsi:type="dcterms:W3CDTF">2011-09-13T19:10:37Z</dcterms:created>
  <dcterms:modified xsi:type="dcterms:W3CDTF">2023-08-29T17:47:36Z</dcterms:modified>
</cp:coreProperties>
</file>