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C192A8F9-1160-4B1C-8DFF-326893E2B6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Mental Health Trends in the Construction Industry</a:t>
            </a:r>
            <a:endParaRPr dirty="0"/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165AAF6F-470C-48EC-BAF4-3926D5D4C9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de10" descr="C9">
            <a:extLst>
              <a:ext uri="{FF2B5EF4-FFF2-40B4-BE49-F238E27FC236}">
                <a16:creationId xmlns:a16="http://schemas.microsoft.com/office/drawing/2014/main" id="{0F21A57B-8DDE-4D9C-BA38-B225EAFD70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DE6D04-36F0-EA43-E281-DC0D652D5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332943"/>
            <a:ext cx="7621064" cy="619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lide12" descr="C11">
            <a:extLst>
              <a:ext uri="{FF2B5EF4-FFF2-40B4-BE49-F238E27FC236}">
                <a16:creationId xmlns:a16="http://schemas.microsoft.com/office/drawing/2014/main" id="{B12C3748-8B58-4580-B2D3-E294DC8D1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33375"/>
            <a:ext cx="7620000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lide13" descr="C12">
            <a:extLst>
              <a:ext uri="{FF2B5EF4-FFF2-40B4-BE49-F238E27FC236}">
                <a16:creationId xmlns:a16="http://schemas.microsoft.com/office/drawing/2014/main" id="{90833CA6-D089-46AD-A646-93CF4D2B4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33375"/>
            <a:ext cx="7620000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C1">
            <a:extLst>
              <a:ext uri="{FF2B5EF4-FFF2-40B4-BE49-F238E27FC236}">
                <a16:creationId xmlns:a16="http://schemas.microsoft.com/office/drawing/2014/main" id="{207410BB-D4D6-4122-9ACE-2F23338DB0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150E1E-AE89-8DED-C132-AFB261010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C3">
            <a:extLst>
              <a:ext uri="{FF2B5EF4-FFF2-40B4-BE49-F238E27FC236}">
                <a16:creationId xmlns:a16="http://schemas.microsoft.com/office/drawing/2014/main" id="{1333CA61-C3D3-4883-B535-EC7C71E6C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5" descr="C4">
            <a:extLst>
              <a:ext uri="{FF2B5EF4-FFF2-40B4-BE49-F238E27FC236}">
                <a16:creationId xmlns:a16="http://schemas.microsoft.com/office/drawing/2014/main" id="{CC1D0608-15B3-4451-93AA-9EA81589E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33375"/>
            <a:ext cx="7620000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de6" descr="C5">
            <a:extLst>
              <a:ext uri="{FF2B5EF4-FFF2-40B4-BE49-F238E27FC236}">
                <a16:creationId xmlns:a16="http://schemas.microsoft.com/office/drawing/2014/main" id="{70084DA5-4568-49BD-A461-3EF8D0FC8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33375"/>
            <a:ext cx="7620000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4641323-8D38-F844-B6C9-FECDFD5B07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de8" descr="C7">
            <a:extLst>
              <a:ext uri="{FF2B5EF4-FFF2-40B4-BE49-F238E27FC236}">
                <a16:creationId xmlns:a16="http://schemas.microsoft.com/office/drawing/2014/main" id="{D6075A38-077C-4C39-9F96-FFCE7AFE61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33375"/>
            <a:ext cx="7620000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de9" descr="C8">
            <a:extLst>
              <a:ext uri="{FF2B5EF4-FFF2-40B4-BE49-F238E27FC236}">
                <a16:creationId xmlns:a16="http://schemas.microsoft.com/office/drawing/2014/main" id="{E2B811F2-0EA3-4D69-BD31-F32D35399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9</Words>
  <Application>Microsoft Office PowerPoint</Application>
  <PresentationFormat>Widescreen</PresentationFormat>
  <Paragraphs>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Mental Health Trends in the Construction Industry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Amber Trueblood</cp:lastModifiedBy>
  <cp:revision>4</cp:revision>
  <dcterms:created xsi:type="dcterms:W3CDTF">2024-08-26T16:19:47Z</dcterms:created>
  <dcterms:modified xsi:type="dcterms:W3CDTF">2024-09-03T18:13:36Z</dcterms:modified>
</cp:coreProperties>
</file>