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7"/>
  </p:notesMasterIdLst>
  <p:sldIdLst>
    <p:sldId id="257" r:id="rId3"/>
    <p:sldId id="278" r:id="rId4"/>
    <p:sldId id="274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425" autoAdjust="0"/>
  </p:normalViewPr>
  <p:slideViewPr>
    <p:cSldViewPr>
      <p:cViewPr varScale="1">
        <p:scale>
          <a:sx n="48" d="100"/>
          <a:sy n="48" d="100"/>
        </p:scale>
        <p:origin x="18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8D081-A052-48EA-B0C1-B4327FA378D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838E0-D869-4C1A-85DB-D0BFCC1B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3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3238" y="271463"/>
            <a:ext cx="2433637" cy="1824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2248525"/>
            <a:ext cx="5486400" cy="6445770"/>
          </a:xfrm>
        </p:spPr>
        <p:txBody>
          <a:bodyPr vert="horz" lIns="91440" tIns="45720" rIns="91440" bIns="45720" rtlCol="0"/>
          <a:lstStyle/>
          <a:p>
            <a:pPr>
              <a:lnSpc>
                <a:spcPct val="114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EC53-AED2-44DB-B5FD-2E603EAED6C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4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3238" y="271463"/>
            <a:ext cx="2433637" cy="1824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2248525"/>
            <a:ext cx="5486400" cy="6445770"/>
          </a:xfrm>
        </p:spPr>
        <p:txBody>
          <a:bodyPr vert="horz" lIns="91440" tIns="45720" rIns="91440" bIns="45720" rtlCol="0"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paper airplane exercise can be done with 1 instructor acting as the foreman who’s asking the students to make the airplane or with 2 instructors where one acts as the superintendent who’s asking the foreman (the other trainer) to get paper airplanes made immediately.  First, give each student two sheets of 8.5” X 11” paper.  The activity has 2 parts so you can either break the class into Group A (does not benefit from communication skills) and Group B (benefits from communication skills) or you can have the group as a whole do part A followed by part B.   Here’s how it goes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EC53-AED2-44DB-B5FD-2E603EAED6C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4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3238" y="271463"/>
            <a:ext cx="2433637" cy="1824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2248525"/>
            <a:ext cx="5486400" cy="6445770"/>
          </a:xfrm>
        </p:spPr>
        <p:txBody>
          <a:bodyPr vert="horz" lIns="91440" tIns="45720" rIns="91440" bIns="45720" rtlCol="0"/>
          <a:lstStyle/>
          <a:p>
            <a:pPr marL="0" marR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say, “I need paper airplanes now” and you have 3 minutes to make one.  Don’t give them any construction drawings and don’t show them the video.  After 2 or 3 minutes have them hold up what they’ve produced.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EC53-AED2-44DB-B5FD-2E603EAED6C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4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3238" y="271463"/>
            <a:ext cx="2433637" cy="1824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2248525"/>
            <a:ext cx="5486400" cy="6445770"/>
          </a:xfrm>
        </p:spPr>
        <p:txBody>
          <a:bodyPr vert="horz" lIns="91440" tIns="45720" rIns="91440" bIns="45720" rtlCol="0"/>
          <a:lstStyle/>
          <a:p>
            <a:pPr marL="0" marR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they’ve handed in or shown their airplanes, do the exercise again but this time give them instructions and ask 1 person to repeat the instructions back to you.</a:t>
            </a:r>
          </a:p>
          <a:p>
            <a:pPr>
              <a:lnSpc>
                <a:spcPct val="114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EC53-AED2-44DB-B5FD-2E603EAED6C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4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727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304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38-CB36-2B49-A2D2-6A03D3D49B65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785-5D6D-974A-ADF8-9F1100766E9A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9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5229-F735-BA41-A171-7CEC01051FD5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0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457200" y="2560638"/>
            <a:ext cx="8229600" cy="38655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7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727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304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38-CB36-2B49-A2D2-6A03D3D49B65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2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530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0952"/>
            <a:ext cx="8229600" cy="34652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E27-3720-F544-BAB3-E5D288B009DA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8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D387-C4AE-6241-91DB-AAEBEAD94E49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5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0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0952"/>
            <a:ext cx="4038600" cy="3465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0952"/>
            <a:ext cx="4038600" cy="3465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1FE-3251-EA40-B078-F2112D051FAB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77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7877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86667"/>
            <a:ext cx="4040188" cy="2739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7877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86667"/>
            <a:ext cx="4041775" cy="2739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534-46AC-F840-9B1F-CDD92C38159F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5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74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165A-F091-574B-A6F3-58B417646AC2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79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90FA-55A4-D640-9630-AE11C91D9EB6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9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530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0952"/>
            <a:ext cx="8229600" cy="34652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BE27-3720-F544-BAB3-E5D288B009DA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45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0602-7C77-DB42-9988-2CEB0A56E469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67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0043-35AA-0F48-9A91-4FB14ADCA9A5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6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785-5D6D-974A-ADF8-9F1100766E9A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23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5229-F735-BA41-A171-7CEC01051FD5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20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457200" y="2560638"/>
            <a:ext cx="8229600" cy="38655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8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D387-C4AE-6241-91DB-AAEBEAD94E49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8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0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0952"/>
            <a:ext cx="4038600" cy="3465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0952"/>
            <a:ext cx="4038600" cy="3465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1FE-3251-EA40-B078-F2112D051FAB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1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77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7877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86667"/>
            <a:ext cx="4040188" cy="2739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7877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86667"/>
            <a:ext cx="4041775" cy="2739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534-46AC-F840-9B1F-CDD92C38159F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6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74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165A-F091-574B-A6F3-58B417646AC2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0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90FA-55A4-D640-9630-AE11C91D9EB6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6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0602-7C77-DB42-9988-2CEB0A56E469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2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0043-35AA-0F48-9A91-4FB14ADCA9A5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D9F6-D22F-E940-BCE6-6963A526C78E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PWR_Content_Blank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99714" y="1405543"/>
            <a:ext cx="45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7EA3264-3B54-3043-A594-668FF13608F8}" type="slidenum">
              <a:rPr lang="en-US" sz="1400" b="1" smtClean="0">
                <a:latin typeface="+mn-lt"/>
                <a:cs typeface="Arial"/>
              </a:rPr>
              <a:pPr/>
              <a:t>‹#›</a:t>
            </a:fld>
            <a:endParaRPr lang="en-US" sz="1400" b="1" dirty="0">
              <a:latin typeface="+mn-lt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90"/>
            <a:ext cx="9144000" cy="13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D9F6-D22F-E940-BCE6-6963A526C78E}" type="datetime1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92D2-2184-BF42-9957-BC80F548E9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PWR_Content_Blank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99714" y="1405543"/>
            <a:ext cx="45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7EA3264-3B54-3043-A594-668FF13608F8}" type="slidenum">
              <a:rPr lang="en-US" sz="1400" b="1" smtClean="0">
                <a:latin typeface="+mn-lt"/>
                <a:cs typeface="Arial"/>
              </a:rPr>
              <a:pPr/>
              <a:t>‹#›</a:t>
            </a:fld>
            <a:endParaRPr lang="en-US" sz="1400" b="1" dirty="0">
              <a:latin typeface="+mn-lt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90"/>
            <a:ext cx="9144000" cy="13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3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7426" r="16526"/>
          <a:stretch/>
        </p:blipFill>
        <p:spPr bwMode="auto">
          <a:xfrm>
            <a:off x="1981200" y="1727101"/>
            <a:ext cx="5181600" cy="474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23144" y="1526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solidFill>
                  <a:srgbClr val="FF0000"/>
                </a:solidFill>
              </a:rPr>
              <a:t>Paper Airplane Exercise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22121" y="2686060"/>
            <a:ext cx="5775959" cy="3394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Can be done with 1 or 2 Instructors</a:t>
            </a:r>
            <a:endParaRPr lang="en-US" sz="2500" dirty="0">
              <a:solidFill>
                <a:schemeClr val="tx1"/>
              </a:solidFill>
            </a:endParaRPr>
          </a:p>
          <a:p>
            <a:pPr marL="74295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Give each student </a:t>
            </a:r>
            <a:r>
              <a:rPr lang="en-US" sz="2500" dirty="0" smtClean="0">
                <a:solidFill>
                  <a:schemeClr val="tx1"/>
                </a:solidFill>
              </a:rPr>
              <a:t>2 sheets of 8.5</a:t>
            </a:r>
            <a:r>
              <a:rPr lang="en-US" sz="2500" dirty="0">
                <a:solidFill>
                  <a:schemeClr val="tx1"/>
                </a:solidFill>
              </a:rPr>
              <a:t>” X 11” </a:t>
            </a:r>
            <a:r>
              <a:rPr lang="en-US" sz="2500" dirty="0" smtClean="0">
                <a:solidFill>
                  <a:schemeClr val="tx1"/>
                </a:solidFill>
              </a:rPr>
              <a:t>paper</a:t>
            </a:r>
            <a:endParaRPr lang="en-US" sz="2500" dirty="0">
              <a:solidFill>
                <a:schemeClr val="tx1"/>
              </a:solidFill>
            </a:endParaRPr>
          </a:p>
          <a:p>
            <a:pPr marL="74295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Exercise has two-parts  </a:t>
            </a:r>
          </a:p>
          <a:p>
            <a:pPr marL="1200150" lvl="1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Break class into Group A and B or</a:t>
            </a:r>
          </a:p>
          <a:p>
            <a:pPr marL="1200150" lvl="1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Whole class does part A followed by part B</a:t>
            </a:r>
          </a:p>
          <a:p>
            <a:pPr marL="74295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2743184" y="3104147"/>
            <a:ext cx="3801993" cy="1482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“I need paper airplanes </a:t>
            </a:r>
            <a:r>
              <a:rPr lang="en-US" sz="4000" b="1" dirty="0" smtClean="0"/>
              <a:t>NOW!”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988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1219200" y="1371600"/>
            <a:ext cx="716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prstClr val="black"/>
                </a:solidFill>
              </a:rPr>
              <a:t>“I need paper </a:t>
            </a:r>
            <a:r>
              <a:rPr lang="en-US" sz="4000" b="1" dirty="0" smtClean="0">
                <a:solidFill>
                  <a:prstClr val="black"/>
                </a:solidFill>
              </a:rPr>
              <a:t>airplanes NOW!”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http://www.foldnfly.com/data/1/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362200"/>
            <a:ext cx="12954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foldnfly.com/data/1/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30" y="2362200"/>
            <a:ext cx="136017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foldnfly.com/data/1/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1"/>
            <a:ext cx="145859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foldnfly.com/data/1/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90" y="2362201"/>
            <a:ext cx="146431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foldnfly.com/data/1/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97" y="4876800"/>
            <a:ext cx="1899603" cy="17405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04800" y="3733800"/>
            <a:ext cx="1839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Fold the paper in </a:t>
            </a:r>
            <a:r>
              <a:rPr lang="en-US" dirty="0" smtClean="0"/>
              <a:t>half, lengthwise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14600" y="3733800"/>
            <a:ext cx="1794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Unfold and fold corners </a:t>
            </a:r>
            <a:r>
              <a:rPr lang="en-US" dirty="0" smtClean="0"/>
              <a:t> into  center line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3733800"/>
            <a:ext cx="1828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Fold the top edges to the center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09764" y="3733800"/>
            <a:ext cx="1553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Fold the plane in half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5248870"/>
            <a:ext cx="2743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Fold the wings down to meet the bottom edge of the planes body.</a:t>
            </a:r>
          </a:p>
        </p:txBody>
      </p:sp>
    </p:spTree>
    <p:extLst>
      <p:ext uri="{BB962C8B-B14F-4D97-AF65-F5344CB8AC3E}">
        <p14:creationId xmlns:p14="http://schemas.microsoft.com/office/powerpoint/2010/main" val="41103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7352</TotalTime>
  <Words>294</Words>
  <Application>Microsoft Office PowerPoint</Application>
  <PresentationFormat>On-screen Show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goldenla</dc:creator>
  <cp:lastModifiedBy>Molody, Scarlett</cp:lastModifiedBy>
  <cp:revision>14</cp:revision>
  <dcterms:created xsi:type="dcterms:W3CDTF">2018-01-11T15:33:29Z</dcterms:created>
  <dcterms:modified xsi:type="dcterms:W3CDTF">2022-05-09T20:23:16Z</dcterms:modified>
</cp:coreProperties>
</file>