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1.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 id="2147483671" r:id="rId3"/>
  </p:sldMasterIdLst>
  <p:notesMasterIdLst>
    <p:notesMasterId r:id="rId11"/>
  </p:notesMasterIdLst>
  <p:handoutMasterIdLst>
    <p:handoutMasterId r:id="rId12"/>
  </p:handoutMasterIdLst>
  <p:sldIdLst>
    <p:sldId id="256" r:id="rId4"/>
    <p:sldId id="257" r:id="rId5"/>
    <p:sldId id="368" r:id="rId6"/>
    <p:sldId id="369" r:id="rId7"/>
    <p:sldId id="367" r:id="rId8"/>
    <p:sldId id="258" r:id="rId9"/>
    <p:sldId id="370" r:id="rId10"/>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2B0A2C-9DE4-4639-AAB2-D458D10B571E}">
          <p14:sldIdLst>
            <p14:sldId id="256"/>
            <p14:sldId id="257"/>
            <p14:sldId id="368"/>
            <p14:sldId id="369"/>
            <p14:sldId id="367"/>
            <p14:sldId id="258"/>
            <p14:sldId id="370"/>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C1A8DC-6280-4F24-A8EB-584A5CF77F42}" v="37" dt="2023-01-30T20:58:55.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89912" autoAdjust="0"/>
  </p:normalViewPr>
  <p:slideViewPr>
    <p:cSldViewPr>
      <p:cViewPr varScale="1">
        <p:scale>
          <a:sx n="92" d="100"/>
          <a:sy n="92" d="100"/>
        </p:scale>
        <p:origin x="72" y="139"/>
      </p:cViewPr>
      <p:guideLst>
        <p:guide orient="horz" pos="1620"/>
        <p:guide pos="2880"/>
      </p:guideLst>
    </p:cSldViewPr>
  </p:slideViewPr>
  <p:notesTextViewPr>
    <p:cViewPr>
      <p:scale>
        <a:sx n="1" d="1"/>
        <a:sy n="1" d="1"/>
      </p:scale>
      <p:origin x="0" y="0"/>
    </p:cViewPr>
  </p:notesTextViewPr>
  <p:sorterViewPr>
    <p:cViewPr>
      <p:scale>
        <a:sx n="190" d="100"/>
        <a:sy n="190" d="100"/>
      </p:scale>
      <p:origin x="0" y="-73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ED5962-CF37-42BA-8A19-D3E2CB14B15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349DC67-5480-4B57-A02F-B775CE1904C3}">
      <dgm:prSet custT="1"/>
      <dgm:spPr/>
      <dgm:t>
        <a:bodyPr/>
        <a:lstStyle/>
        <a:p>
          <a:r>
            <a:rPr lang="en-US" sz="1100" dirty="0"/>
            <a:t>Member Assistance – Time to Get Uncomfortable</a:t>
          </a:r>
        </a:p>
      </dgm:t>
    </dgm:pt>
    <dgm:pt modelId="{9C99B650-5BCE-4E28-B9CD-716B41A523EF}" type="parTrans" cxnId="{90BA4B25-367C-4D1B-81BE-15BCEE7A1CD1}">
      <dgm:prSet/>
      <dgm:spPr/>
      <dgm:t>
        <a:bodyPr/>
        <a:lstStyle/>
        <a:p>
          <a:endParaRPr lang="en-US"/>
        </a:p>
      </dgm:t>
    </dgm:pt>
    <dgm:pt modelId="{98318ECF-3293-490B-BB55-A0892BA246A9}" type="sibTrans" cxnId="{90BA4B25-367C-4D1B-81BE-15BCEE7A1CD1}">
      <dgm:prSet/>
      <dgm:spPr/>
      <dgm:t>
        <a:bodyPr/>
        <a:lstStyle/>
        <a:p>
          <a:endParaRPr lang="en-US"/>
        </a:p>
      </dgm:t>
    </dgm:pt>
    <dgm:pt modelId="{FFA5318A-E48E-4BDA-8572-1DE2C1E4362E}">
      <dgm:prSet custT="1"/>
      <dgm:spPr/>
      <dgm:t>
        <a:bodyPr/>
        <a:lstStyle/>
        <a:p>
          <a:r>
            <a:rPr lang="en-US" sz="1100" dirty="0"/>
            <a:t>NABTU Resolution #4 – Discussing what’s happening for the sector and what should be done</a:t>
          </a:r>
        </a:p>
      </dgm:t>
    </dgm:pt>
    <dgm:pt modelId="{E1B8202F-763D-42DA-BCBB-96504EA1E25C}" type="parTrans" cxnId="{050EED22-14B7-4EC7-9321-4410A1B21B50}">
      <dgm:prSet/>
      <dgm:spPr/>
      <dgm:t>
        <a:bodyPr/>
        <a:lstStyle/>
        <a:p>
          <a:endParaRPr lang="en-US"/>
        </a:p>
      </dgm:t>
    </dgm:pt>
    <dgm:pt modelId="{5A5AB5F0-8000-40DF-829F-DD9D674968F9}" type="sibTrans" cxnId="{050EED22-14B7-4EC7-9321-4410A1B21B50}">
      <dgm:prSet/>
      <dgm:spPr/>
      <dgm:t>
        <a:bodyPr/>
        <a:lstStyle/>
        <a:p>
          <a:endParaRPr lang="en-US"/>
        </a:p>
      </dgm:t>
    </dgm:pt>
    <dgm:pt modelId="{E6AEC929-4B30-465B-9BAC-AD61557108D9}">
      <dgm:prSet custT="1"/>
      <dgm:spPr/>
      <dgm:t>
        <a:bodyPr/>
        <a:lstStyle/>
        <a:p>
          <a:r>
            <a:rPr lang="en-US" sz="1100" dirty="0"/>
            <a:t>Motivational Interviewing – How to help someone make changes and get help</a:t>
          </a:r>
        </a:p>
      </dgm:t>
    </dgm:pt>
    <dgm:pt modelId="{215724BF-7FA5-4816-9B24-5256888026B8}" type="parTrans" cxnId="{A5164103-9055-4266-B1F3-823E6C962B7A}">
      <dgm:prSet/>
      <dgm:spPr/>
      <dgm:t>
        <a:bodyPr/>
        <a:lstStyle/>
        <a:p>
          <a:endParaRPr lang="en-US"/>
        </a:p>
      </dgm:t>
    </dgm:pt>
    <dgm:pt modelId="{A99EE8D8-5506-4CD5-94A1-8A2A617D238B}" type="sibTrans" cxnId="{A5164103-9055-4266-B1F3-823E6C962B7A}">
      <dgm:prSet/>
      <dgm:spPr/>
      <dgm:t>
        <a:bodyPr/>
        <a:lstStyle/>
        <a:p>
          <a:endParaRPr lang="en-US"/>
        </a:p>
      </dgm:t>
    </dgm:pt>
    <dgm:pt modelId="{287817D5-70C9-4075-AA32-909078B07697}">
      <dgm:prSet custT="1"/>
      <dgm:spPr/>
      <dgm:t>
        <a:bodyPr/>
        <a:lstStyle/>
        <a:p>
          <a:r>
            <a:rPr lang="en-US" sz="1100" dirty="0"/>
            <a:t>Going Upstream – Talking about Prevention</a:t>
          </a:r>
        </a:p>
      </dgm:t>
    </dgm:pt>
    <dgm:pt modelId="{1162B52C-C18D-41A9-8E00-5EC3845379D6}" type="parTrans" cxnId="{C328EFDF-338C-4942-ACD2-5E472C55535D}">
      <dgm:prSet/>
      <dgm:spPr/>
      <dgm:t>
        <a:bodyPr/>
        <a:lstStyle/>
        <a:p>
          <a:endParaRPr lang="en-US"/>
        </a:p>
      </dgm:t>
    </dgm:pt>
    <dgm:pt modelId="{5917D905-7279-4691-8027-C15EF7CD591C}" type="sibTrans" cxnId="{C328EFDF-338C-4942-ACD2-5E472C55535D}">
      <dgm:prSet/>
      <dgm:spPr/>
      <dgm:t>
        <a:bodyPr/>
        <a:lstStyle/>
        <a:p>
          <a:endParaRPr lang="en-US"/>
        </a:p>
      </dgm:t>
    </dgm:pt>
    <dgm:pt modelId="{5E081808-65CE-44C5-AE3B-D51F9463B20E}">
      <dgm:prSet custT="1"/>
      <dgm:spPr/>
      <dgm:t>
        <a:bodyPr/>
        <a:lstStyle/>
        <a:p>
          <a:r>
            <a:rPr lang="en-US" sz="1100" dirty="0"/>
            <a:t>Basic Suicide Prevention –  Getting comfortable talking about it</a:t>
          </a:r>
        </a:p>
      </dgm:t>
    </dgm:pt>
    <dgm:pt modelId="{C5FA386F-394B-4BB4-81BD-3DD5EE71C696}" type="parTrans" cxnId="{882CC261-6B6A-46A1-BBD8-4C468DED503F}">
      <dgm:prSet/>
      <dgm:spPr/>
      <dgm:t>
        <a:bodyPr/>
        <a:lstStyle/>
        <a:p>
          <a:endParaRPr lang="en-US"/>
        </a:p>
      </dgm:t>
    </dgm:pt>
    <dgm:pt modelId="{BEE05A4F-06F1-48B9-B267-C7D5ACC1E7F6}" type="sibTrans" cxnId="{882CC261-6B6A-46A1-BBD8-4C468DED503F}">
      <dgm:prSet/>
      <dgm:spPr/>
      <dgm:t>
        <a:bodyPr/>
        <a:lstStyle/>
        <a:p>
          <a:endParaRPr lang="en-US"/>
        </a:p>
      </dgm:t>
    </dgm:pt>
    <dgm:pt modelId="{813DA6A0-F77B-4598-8790-1F2B8D449246}">
      <dgm:prSet custT="1"/>
      <dgm:spPr/>
      <dgm:t>
        <a:bodyPr/>
        <a:lstStyle/>
        <a:p>
          <a:r>
            <a:rPr lang="en-US" sz="1100" dirty="0"/>
            <a:t>Health is Like a Building – A metaphor to explore the dimensions of health</a:t>
          </a:r>
        </a:p>
      </dgm:t>
    </dgm:pt>
    <dgm:pt modelId="{EFC29C83-4E56-424D-81D5-EF90A6372E37}" type="parTrans" cxnId="{BA1F3A3B-E78D-4BE0-92A0-ADFD868EB691}">
      <dgm:prSet/>
      <dgm:spPr/>
      <dgm:t>
        <a:bodyPr/>
        <a:lstStyle/>
        <a:p>
          <a:endParaRPr lang="en-US"/>
        </a:p>
      </dgm:t>
    </dgm:pt>
    <dgm:pt modelId="{18FD6A9C-871E-42A0-ADC8-830CAF6AC3DA}" type="sibTrans" cxnId="{BA1F3A3B-E78D-4BE0-92A0-ADFD868EB691}">
      <dgm:prSet/>
      <dgm:spPr/>
      <dgm:t>
        <a:bodyPr/>
        <a:lstStyle/>
        <a:p>
          <a:endParaRPr lang="en-US"/>
        </a:p>
      </dgm:t>
    </dgm:pt>
    <dgm:pt modelId="{461BA2EB-BACE-49BD-A812-F7F7CA9A6281}">
      <dgm:prSet custT="1"/>
      <dgm:spPr/>
      <dgm:t>
        <a:bodyPr/>
        <a:lstStyle/>
        <a:p>
          <a:r>
            <a:rPr lang="en-US" sz="1100"/>
            <a:t>Mandatory Drug and Alcohol Testing Debate – How does testing promote safety?</a:t>
          </a:r>
        </a:p>
      </dgm:t>
    </dgm:pt>
    <dgm:pt modelId="{EF72A0B9-68FE-4654-81DC-3A295C58FD37}" type="parTrans" cxnId="{129426A2-66C0-435B-B3E8-6A0B65D23AA8}">
      <dgm:prSet/>
      <dgm:spPr/>
      <dgm:t>
        <a:bodyPr/>
        <a:lstStyle/>
        <a:p>
          <a:endParaRPr lang="en-US"/>
        </a:p>
      </dgm:t>
    </dgm:pt>
    <dgm:pt modelId="{B871B975-15D1-44FF-A436-166D0D94D79E}" type="sibTrans" cxnId="{129426A2-66C0-435B-B3E8-6A0B65D23AA8}">
      <dgm:prSet/>
      <dgm:spPr/>
      <dgm:t>
        <a:bodyPr/>
        <a:lstStyle/>
        <a:p>
          <a:endParaRPr lang="en-US"/>
        </a:p>
      </dgm:t>
    </dgm:pt>
    <dgm:pt modelId="{33789F71-4B21-490F-AB84-C9541AFF4FE1}">
      <dgm:prSet custT="1"/>
      <dgm:spPr/>
      <dgm:t>
        <a:bodyPr/>
        <a:lstStyle/>
        <a:p>
          <a:r>
            <a:rPr lang="en-US" sz="1100" dirty="0"/>
            <a:t>Getting the Story Right – A suicide happens – what went wrong and what can we do</a:t>
          </a:r>
        </a:p>
      </dgm:t>
    </dgm:pt>
    <dgm:pt modelId="{E774DE3C-4E21-4049-8C18-B56C944FFD02}" type="parTrans" cxnId="{6A65D280-AA33-494D-A3FC-876D6E717CE9}">
      <dgm:prSet/>
      <dgm:spPr/>
      <dgm:t>
        <a:bodyPr/>
        <a:lstStyle/>
        <a:p>
          <a:endParaRPr lang="en-US"/>
        </a:p>
      </dgm:t>
    </dgm:pt>
    <dgm:pt modelId="{ADD2AD81-0905-4758-9A6E-86EA705D442D}" type="sibTrans" cxnId="{6A65D280-AA33-494D-A3FC-876D6E717CE9}">
      <dgm:prSet/>
      <dgm:spPr/>
      <dgm:t>
        <a:bodyPr/>
        <a:lstStyle/>
        <a:p>
          <a:endParaRPr lang="en-US"/>
        </a:p>
      </dgm:t>
    </dgm:pt>
    <dgm:pt modelId="{2B1EE55C-9A1B-495C-B5A6-D517C6EF15E5}">
      <dgm:prSet custT="1"/>
      <dgm:spPr/>
      <dgm:t>
        <a:bodyPr/>
        <a:lstStyle/>
        <a:p>
          <a:r>
            <a:rPr lang="en-US" sz="1100" dirty="0"/>
            <a:t>What’s Healthy Here? – An annoying conversation at the Roach Coach</a:t>
          </a:r>
        </a:p>
      </dgm:t>
    </dgm:pt>
    <dgm:pt modelId="{F6EA5480-4198-46B9-B918-5DD6D80E274B}" type="parTrans" cxnId="{48DE26AA-9817-4256-A097-A3C506C08174}">
      <dgm:prSet/>
      <dgm:spPr/>
      <dgm:t>
        <a:bodyPr/>
        <a:lstStyle/>
        <a:p>
          <a:endParaRPr lang="en-US"/>
        </a:p>
      </dgm:t>
    </dgm:pt>
    <dgm:pt modelId="{683B8699-22DA-43FB-B4C1-1A8B8E25816F}" type="sibTrans" cxnId="{48DE26AA-9817-4256-A097-A3C506C08174}">
      <dgm:prSet/>
      <dgm:spPr/>
      <dgm:t>
        <a:bodyPr/>
        <a:lstStyle/>
        <a:p>
          <a:endParaRPr lang="en-US"/>
        </a:p>
      </dgm:t>
    </dgm:pt>
    <dgm:pt modelId="{CEFE1C41-E9A1-4E8D-8011-CA593C4FBA3E}" type="pres">
      <dgm:prSet presAssocID="{AEED5962-CF37-42BA-8A19-D3E2CB14B15C}" presName="linear" presStyleCnt="0">
        <dgm:presLayoutVars>
          <dgm:animLvl val="lvl"/>
          <dgm:resizeHandles val="exact"/>
        </dgm:presLayoutVars>
      </dgm:prSet>
      <dgm:spPr/>
    </dgm:pt>
    <dgm:pt modelId="{AAC46F23-98F4-4CCD-BF97-FE96CD9370C6}" type="pres">
      <dgm:prSet presAssocID="{2349DC67-5480-4B57-A02F-B775CE1904C3}" presName="parentText" presStyleLbl="node1" presStyleIdx="0" presStyleCnt="9">
        <dgm:presLayoutVars>
          <dgm:chMax val="0"/>
          <dgm:bulletEnabled val="1"/>
        </dgm:presLayoutVars>
      </dgm:prSet>
      <dgm:spPr/>
    </dgm:pt>
    <dgm:pt modelId="{54EEA905-27D2-4461-B3B6-EE9C887DC3EC}" type="pres">
      <dgm:prSet presAssocID="{98318ECF-3293-490B-BB55-A0892BA246A9}" presName="spacer" presStyleCnt="0"/>
      <dgm:spPr/>
    </dgm:pt>
    <dgm:pt modelId="{65CF50D9-85F4-4B8F-81F3-5D938F5C024A}" type="pres">
      <dgm:prSet presAssocID="{FFA5318A-E48E-4BDA-8572-1DE2C1E4362E}" presName="parentText" presStyleLbl="node1" presStyleIdx="1" presStyleCnt="9">
        <dgm:presLayoutVars>
          <dgm:chMax val="0"/>
          <dgm:bulletEnabled val="1"/>
        </dgm:presLayoutVars>
      </dgm:prSet>
      <dgm:spPr/>
    </dgm:pt>
    <dgm:pt modelId="{3087D07C-16FF-4A6C-89B1-A10CECE442D5}" type="pres">
      <dgm:prSet presAssocID="{5A5AB5F0-8000-40DF-829F-DD9D674968F9}" presName="spacer" presStyleCnt="0"/>
      <dgm:spPr/>
    </dgm:pt>
    <dgm:pt modelId="{F3F239BC-8C8B-4770-ABD6-2C7F54B2AE6C}" type="pres">
      <dgm:prSet presAssocID="{E6AEC929-4B30-465B-9BAC-AD61557108D9}" presName="parentText" presStyleLbl="node1" presStyleIdx="2" presStyleCnt="9">
        <dgm:presLayoutVars>
          <dgm:chMax val="0"/>
          <dgm:bulletEnabled val="1"/>
        </dgm:presLayoutVars>
      </dgm:prSet>
      <dgm:spPr/>
    </dgm:pt>
    <dgm:pt modelId="{8E059F1A-292A-41FF-A571-B396B733CD50}" type="pres">
      <dgm:prSet presAssocID="{A99EE8D8-5506-4CD5-94A1-8A2A617D238B}" presName="spacer" presStyleCnt="0"/>
      <dgm:spPr/>
    </dgm:pt>
    <dgm:pt modelId="{0E11FA51-ACE0-4CE5-8809-D5CC6D357E62}" type="pres">
      <dgm:prSet presAssocID="{287817D5-70C9-4075-AA32-909078B07697}" presName="parentText" presStyleLbl="node1" presStyleIdx="3" presStyleCnt="9">
        <dgm:presLayoutVars>
          <dgm:chMax val="0"/>
          <dgm:bulletEnabled val="1"/>
        </dgm:presLayoutVars>
      </dgm:prSet>
      <dgm:spPr/>
    </dgm:pt>
    <dgm:pt modelId="{6EC62451-C017-4BE8-985F-62B1F98553AC}" type="pres">
      <dgm:prSet presAssocID="{5917D905-7279-4691-8027-C15EF7CD591C}" presName="spacer" presStyleCnt="0"/>
      <dgm:spPr/>
    </dgm:pt>
    <dgm:pt modelId="{EA0BCAD5-309D-4CA8-A1A3-70358A3F17A6}" type="pres">
      <dgm:prSet presAssocID="{5E081808-65CE-44C5-AE3B-D51F9463B20E}" presName="parentText" presStyleLbl="node1" presStyleIdx="4" presStyleCnt="9">
        <dgm:presLayoutVars>
          <dgm:chMax val="0"/>
          <dgm:bulletEnabled val="1"/>
        </dgm:presLayoutVars>
      </dgm:prSet>
      <dgm:spPr/>
    </dgm:pt>
    <dgm:pt modelId="{65C316F7-4C02-4867-8A41-16B673FB82E7}" type="pres">
      <dgm:prSet presAssocID="{BEE05A4F-06F1-48B9-B267-C7D5ACC1E7F6}" presName="spacer" presStyleCnt="0"/>
      <dgm:spPr/>
    </dgm:pt>
    <dgm:pt modelId="{790D1C55-2A60-473B-ACB1-1F46A6C0D0B9}" type="pres">
      <dgm:prSet presAssocID="{813DA6A0-F77B-4598-8790-1F2B8D449246}" presName="parentText" presStyleLbl="node1" presStyleIdx="5" presStyleCnt="9">
        <dgm:presLayoutVars>
          <dgm:chMax val="0"/>
          <dgm:bulletEnabled val="1"/>
        </dgm:presLayoutVars>
      </dgm:prSet>
      <dgm:spPr/>
    </dgm:pt>
    <dgm:pt modelId="{B9EDD3BC-308C-4CAC-A947-C2106883CFF2}" type="pres">
      <dgm:prSet presAssocID="{18FD6A9C-871E-42A0-ADC8-830CAF6AC3DA}" presName="spacer" presStyleCnt="0"/>
      <dgm:spPr/>
    </dgm:pt>
    <dgm:pt modelId="{7CA124DC-0D7A-4289-8611-47C739F648DF}" type="pres">
      <dgm:prSet presAssocID="{461BA2EB-BACE-49BD-A812-F7F7CA9A6281}" presName="parentText" presStyleLbl="node1" presStyleIdx="6" presStyleCnt="9">
        <dgm:presLayoutVars>
          <dgm:chMax val="0"/>
          <dgm:bulletEnabled val="1"/>
        </dgm:presLayoutVars>
      </dgm:prSet>
      <dgm:spPr/>
    </dgm:pt>
    <dgm:pt modelId="{94D9CEB0-4AAF-4610-8EAD-5FA8689B0E86}" type="pres">
      <dgm:prSet presAssocID="{B871B975-15D1-44FF-A436-166D0D94D79E}" presName="spacer" presStyleCnt="0"/>
      <dgm:spPr/>
    </dgm:pt>
    <dgm:pt modelId="{A269D62B-C9AD-4F65-B1E5-4DE0D39F68FF}" type="pres">
      <dgm:prSet presAssocID="{33789F71-4B21-490F-AB84-C9541AFF4FE1}" presName="parentText" presStyleLbl="node1" presStyleIdx="7" presStyleCnt="9">
        <dgm:presLayoutVars>
          <dgm:chMax val="0"/>
          <dgm:bulletEnabled val="1"/>
        </dgm:presLayoutVars>
      </dgm:prSet>
      <dgm:spPr/>
    </dgm:pt>
    <dgm:pt modelId="{049B5DCF-AC3D-414D-93F5-C0EE74ED886B}" type="pres">
      <dgm:prSet presAssocID="{ADD2AD81-0905-4758-9A6E-86EA705D442D}" presName="spacer" presStyleCnt="0"/>
      <dgm:spPr/>
    </dgm:pt>
    <dgm:pt modelId="{20DF1FBC-FADE-4DD3-A5E6-85A136B8D260}" type="pres">
      <dgm:prSet presAssocID="{2B1EE55C-9A1B-495C-B5A6-D517C6EF15E5}" presName="parentText" presStyleLbl="node1" presStyleIdx="8" presStyleCnt="9">
        <dgm:presLayoutVars>
          <dgm:chMax val="0"/>
          <dgm:bulletEnabled val="1"/>
        </dgm:presLayoutVars>
      </dgm:prSet>
      <dgm:spPr/>
    </dgm:pt>
  </dgm:ptLst>
  <dgm:cxnLst>
    <dgm:cxn modelId="{A5164103-9055-4266-B1F3-823E6C962B7A}" srcId="{AEED5962-CF37-42BA-8A19-D3E2CB14B15C}" destId="{E6AEC929-4B30-465B-9BAC-AD61557108D9}" srcOrd="2" destOrd="0" parTransId="{215724BF-7FA5-4816-9B24-5256888026B8}" sibTransId="{A99EE8D8-5506-4CD5-94A1-8A2A617D238B}"/>
    <dgm:cxn modelId="{6A556D11-DDEE-46E9-8B99-14BCCCBBC0CD}" type="presOf" srcId="{AEED5962-CF37-42BA-8A19-D3E2CB14B15C}" destId="{CEFE1C41-E9A1-4E8D-8011-CA593C4FBA3E}" srcOrd="0" destOrd="0" presId="urn:microsoft.com/office/officeart/2005/8/layout/vList2"/>
    <dgm:cxn modelId="{050EED22-14B7-4EC7-9321-4410A1B21B50}" srcId="{AEED5962-CF37-42BA-8A19-D3E2CB14B15C}" destId="{FFA5318A-E48E-4BDA-8572-1DE2C1E4362E}" srcOrd="1" destOrd="0" parTransId="{E1B8202F-763D-42DA-BCBB-96504EA1E25C}" sibTransId="{5A5AB5F0-8000-40DF-829F-DD9D674968F9}"/>
    <dgm:cxn modelId="{90BA4B25-367C-4D1B-81BE-15BCEE7A1CD1}" srcId="{AEED5962-CF37-42BA-8A19-D3E2CB14B15C}" destId="{2349DC67-5480-4B57-A02F-B775CE1904C3}" srcOrd="0" destOrd="0" parTransId="{9C99B650-5BCE-4E28-B9CD-716B41A523EF}" sibTransId="{98318ECF-3293-490B-BB55-A0892BA246A9}"/>
    <dgm:cxn modelId="{BA1F3A3B-E78D-4BE0-92A0-ADFD868EB691}" srcId="{AEED5962-CF37-42BA-8A19-D3E2CB14B15C}" destId="{813DA6A0-F77B-4598-8790-1F2B8D449246}" srcOrd="5" destOrd="0" parTransId="{EFC29C83-4E56-424D-81D5-EF90A6372E37}" sibTransId="{18FD6A9C-871E-42A0-ADC8-830CAF6AC3DA}"/>
    <dgm:cxn modelId="{882CC261-6B6A-46A1-BBD8-4C468DED503F}" srcId="{AEED5962-CF37-42BA-8A19-D3E2CB14B15C}" destId="{5E081808-65CE-44C5-AE3B-D51F9463B20E}" srcOrd="4" destOrd="0" parTransId="{C5FA386F-394B-4BB4-81BD-3DD5EE71C696}" sibTransId="{BEE05A4F-06F1-48B9-B267-C7D5ACC1E7F6}"/>
    <dgm:cxn modelId="{B75F6C59-9C61-4E70-BD29-3DD917942F75}" type="presOf" srcId="{2349DC67-5480-4B57-A02F-B775CE1904C3}" destId="{AAC46F23-98F4-4CCD-BF97-FE96CD9370C6}" srcOrd="0" destOrd="0" presId="urn:microsoft.com/office/officeart/2005/8/layout/vList2"/>
    <dgm:cxn modelId="{6A65D280-AA33-494D-A3FC-876D6E717CE9}" srcId="{AEED5962-CF37-42BA-8A19-D3E2CB14B15C}" destId="{33789F71-4B21-490F-AB84-C9541AFF4FE1}" srcOrd="7" destOrd="0" parTransId="{E774DE3C-4E21-4049-8C18-B56C944FFD02}" sibTransId="{ADD2AD81-0905-4758-9A6E-86EA705D442D}"/>
    <dgm:cxn modelId="{D460F78C-C4EB-43EC-9D2A-F2EABB3C0B36}" type="presOf" srcId="{461BA2EB-BACE-49BD-A812-F7F7CA9A6281}" destId="{7CA124DC-0D7A-4289-8611-47C739F648DF}" srcOrd="0" destOrd="0" presId="urn:microsoft.com/office/officeart/2005/8/layout/vList2"/>
    <dgm:cxn modelId="{129426A2-66C0-435B-B3E8-6A0B65D23AA8}" srcId="{AEED5962-CF37-42BA-8A19-D3E2CB14B15C}" destId="{461BA2EB-BACE-49BD-A812-F7F7CA9A6281}" srcOrd="6" destOrd="0" parTransId="{EF72A0B9-68FE-4654-81DC-3A295C58FD37}" sibTransId="{B871B975-15D1-44FF-A436-166D0D94D79E}"/>
    <dgm:cxn modelId="{48DE26AA-9817-4256-A097-A3C506C08174}" srcId="{AEED5962-CF37-42BA-8A19-D3E2CB14B15C}" destId="{2B1EE55C-9A1B-495C-B5A6-D517C6EF15E5}" srcOrd="8" destOrd="0" parTransId="{F6EA5480-4198-46B9-B918-5DD6D80E274B}" sibTransId="{683B8699-22DA-43FB-B4C1-1A8B8E25816F}"/>
    <dgm:cxn modelId="{31FC98B3-41A5-4C90-AB7B-B42D789B2D14}" type="presOf" srcId="{FFA5318A-E48E-4BDA-8572-1DE2C1E4362E}" destId="{65CF50D9-85F4-4B8F-81F3-5D938F5C024A}" srcOrd="0" destOrd="0" presId="urn:microsoft.com/office/officeart/2005/8/layout/vList2"/>
    <dgm:cxn modelId="{40C93DC3-3A5A-4855-86EC-1DA70E6D8973}" type="presOf" srcId="{287817D5-70C9-4075-AA32-909078B07697}" destId="{0E11FA51-ACE0-4CE5-8809-D5CC6D357E62}" srcOrd="0" destOrd="0" presId="urn:microsoft.com/office/officeart/2005/8/layout/vList2"/>
    <dgm:cxn modelId="{BB6260D5-9DF3-4D3A-830D-3431619FA5E2}" type="presOf" srcId="{2B1EE55C-9A1B-495C-B5A6-D517C6EF15E5}" destId="{20DF1FBC-FADE-4DD3-A5E6-85A136B8D260}" srcOrd="0" destOrd="0" presId="urn:microsoft.com/office/officeart/2005/8/layout/vList2"/>
    <dgm:cxn modelId="{B0D3A2D7-CD71-4435-952F-C1E35CBFC313}" type="presOf" srcId="{813DA6A0-F77B-4598-8790-1F2B8D449246}" destId="{790D1C55-2A60-473B-ACB1-1F46A6C0D0B9}" srcOrd="0" destOrd="0" presId="urn:microsoft.com/office/officeart/2005/8/layout/vList2"/>
    <dgm:cxn modelId="{C328EFDF-338C-4942-ACD2-5E472C55535D}" srcId="{AEED5962-CF37-42BA-8A19-D3E2CB14B15C}" destId="{287817D5-70C9-4075-AA32-909078B07697}" srcOrd="3" destOrd="0" parTransId="{1162B52C-C18D-41A9-8E00-5EC3845379D6}" sibTransId="{5917D905-7279-4691-8027-C15EF7CD591C}"/>
    <dgm:cxn modelId="{F7F343E0-806F-4FE9-A7F7-F14704D9AA03}" type="presOf" srcId="{5E081808-65CE-44C5-AE3B-D51F9463B20E}" destId="{EA0BCAD5-309D-4CA8-A1A3-70358A3F17A6}" srcOrd="0" destOrd="0" presId="urn:microsoft.com/office/officeart/2005/8/layout/vList2"/>
    <dgm:cxn modelId="{1CAFDCE1-DED1-44D4-B849-320ED3E5EDB9}" type="presOf" srcId="{33789F71-4B21-490F-AB84-C9541AFF4FE1}" destId="{A269D62B-C9AD-4F65-B1E5-4DE0D39F68FF}" srcOrd="0" destOrd="0" presId="urn:microsoft.com/office/officeart/2005/8/layout/vList2"/>
    <dgm:cxn modelId="{95E398F1-8599-4BC8-840F-F1922FB8B39A}" type="presOf" srcId="{E6AEC929-4B30-465B-9BAC-AD61557108D9}" destId="{F3F239BC-8C8B-4770-ABD6-2C7F54B2AE6C}" srcOrd="0" destOrd="0" presId="urn:microsoft.com/office/officeart/2005/8/layout/vList2"/>
    <dgm:cxn modelId="{4B03A577-5C9D-45C0-AF2C-A794B376C3EB}" type="presParOf" srcId="{CEFE1C41-E9A1-4E8D-8011-CA593C4FBA3E}" destId="{AAC46F23-98F4-4CCD-BF97-FE96CD9370C6}" srcOrd="0" destOrd="0" presId="urn:microsoft.com/office/officeart/2005/8/layout/vList2"/>
    <dgm:cxn modelId="{5B261A07-E8C4-4A41-86FC-CE26BFB06021}" type="presParOf" srcId="{CEFE1C41-E9A1-4E8D-8011-CA593C4FBA3E}" destId="{54EEA905-27D2-4461-B3B6-EE9C887DC3EC}" srcOrd="1" destOrd="0" presId="urn:microsoft.com/office/officeart/2005/8/layout/vList2"/>
    <dgm:cxn modelId="{0A031F09-08FB-4C26-B2EA-083A947E517A}" type="presParOf" srcId="{CEFE1C41-E9A1-4E8D-8011-CA593C4FBA3E}" destId="{65CF50D9-85F4-4B8F-81F3-5D938F5C024A}" srcOrd="2" destOrd="0" presId="urn:microsoft.com/office/officeart/2005/8/layout/vList2"/>
    <dgm:cxn modelId="{18718F8D-D083-4E71-99A5-9DC55B3E3F27}" type="presParOf" srcId="{CEFE1C41-E9A1-4E8D-8011-CA593C4FBA3E}" destId="{3087D07C-16FF-4A6C-89B1-A10CECE442D5}" srcOrd="3" destOrd="0" presId="urn:microsoft.com/office/officeart/2005/8/layout/vList2"/>
    <dgm:cxn modelId="{FF437030-F8E2-43CA-A8CF-0CB42DD20220}" type="presParOf" srcId="{CEFE1C41-E9A1-4E8D-8011-CA593C4FBA3E}" destId="{F3F239BC-8C8B-4770-ABD6-2C7F54B2AE6C}" srcOrd="4" destOrd="0" presId="urn:microsoft.com/office/officeart/2005/8/layout/vList2"/>
    <dgm:cxn modelId="{C8120486-0CC9-45DC-97FD-592B31C6E26A}" type="presParOf" srcId="{CEFE1C41-E9A1-4E8D-8011-CA593C4FBA3E}" destId="{8E059F1A-292A-41FF-A571-B396B733CD50}" srcOrd="5" destOrd="0" presId="urn:microsoft.com/office/officeart/2005/8/layout/vList2"/>
    <dgm:cxn modelId="{E8A2FB30-3B72-4817-B448-458AB903A529}" type="presParOf" srcId="{CEFE1C41-E9A1-4E8D-8011-CA593C4FBA3E}" destId="{0E11FA51-ACE0-4CE5-8809-D5CC6D357E62}" srcOrd="6" destOrd="0" presId="urn:microsoft.com/office/officeart/2005/8/layout/vList2"/>
    <dgm:cxn modelId="{39388903-5B8D-4ECB-BF81-B90EC4EF2A0F}" type="presParOf" srcId="{CEFE1C41-E9A1-4E8D-8011-CA593C4FBA3E}" destId="{6EC62451-C017-4BE8-985F-62B1F98553AC}" srcOrd="7" destOrd="0" presId="urn:microsoft.com/office/officeart/2005/8/layout/vList2"/>
    <dgm:cxn modelId="{77732825-9FD1-498E-81B5-8F525F154FA7}" type="presParOf" srcId="{CEFE1C41-E9A1-4E8D-8011-CA593C4FBA3E}" destId="{EA0BCAD5-309D-4CA8-A1A3-70358A3F17A6}" srcOrd="8" destOrd="0" presId="urn:microsoft.com/office/officeart/2005/8/layout/vList2"/>
    <dgm:cxn modelId="{85AF72B4-C2A8-4A9D-883A-47301994B377}" type="presParOf" srcId="{CEFE1C41-E9A1-4E8D-8011-CA593C4FBA3E}" destId="{65C316F7-4C02-4867-8A41-16B673FB82E7}" srcOrd="9" destOrd="0" presId="urn:microsoft.com/office/officeart/2005/8/layout/vList2"/>
    <dgm:cxn modelId="{A58C6E5E-ACF4-4E08-AB16-487AAF999DC1}" type="presParOf" srcId="{CEFE1C41-E9A1-4E8D-8011-CA593C4FBA3E}" destId="{790D1C55-2A60-473B-ACB1-1F46A6C0D0B9}" srcOrd="10" destOrd="0" presId="urn:microsoft.com/office/officeart/2005/8/layout/vList2"/>
    <dgm:cxn modelId="{59FD0004-AEA7-4902-8CCA-0FE43EAD5711}" type="presParOf" srcId="{CEFE1C41-E9A1-4E8D-8011-CA593C4FBA3E}" destId="{B9EDD3BC-308C-4CAC-A947-C2106883CFF2}" srcOrd="11" destOrd="0" presId="urn:microsoft.com/office/officeart/2005/8/layout/vList2"/>
    <dgm:cxn modelId="{0A4A2B64-EAA6-45FA-9FE9-329817D76D41}" type="presParOf" srcId="{CEFE1C41-E9A1-4E8D-8011-CA593C4FBA3E}" destId="{7CA124DC-0D7A-4289-8611-47C739F648DF}" srcOrd="12" destOrd="0" presId="urn:microsoft.com/office/officeart/2005/8/layout/vList2"/>
    <dgm:cxn modelId="{FCBE63BF-813F-4B36-8867-F89A62E1D292}" type="presParOf" srcId="{CEFE1C41-E9A1-4E8D-8011-CA593C4FBA3E}" destId="{94D9CEB0-4AAF-4610-8EAD-5FA8689B0E86}" srcOrd="13" destOrd="0" presId="urn:microsoft.com/office/officeart/2005/8/layout/vList2"/>
    <dgm:cxn modelId="{81E2BD62-8142-4AB0-B236-6E19A0BE49FF}" type="presParOf" srcId="{CEFE1C41-E9A1-4E8D-8011-CA593C4FBA3E}" destId="{A269D62B-C9AD-4F65-B1E5-4DE0D39F68FF}" srcOrd="14" destOrd="0" presId="urn:microsoft.com/office/officeart/2005/8/layout/vList2"/>
    <dgm:cxn modelId="{76297342-B95E-4303-9EC2-800ECCA7E9F3}" type="presParOf" srcId="{CEFE1C41-E9A1-4E8D-8011-CA593C4FBA3E}" destId="{049B5DCF-AC3D-414D-93F5-C0EE74ED886B}" srcOrd="15" destOrd="0" presId="urn:microsoft.com/office/officeart/2005/8/layout/vList2"/>
    <dgm:cxn modelId="{49C367CB-AD67-4DD0-91B1-D9B647223679}" type="presParOf" srcId="{CEFE1C41-E9A1-4E8D-8011-CA593C4FBA3E}" destId="{20DF1FBC-FADE-4DD3-A5E6-85A136B8D260}" srcOrd="1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46F23-98F4-4CCD-BF97-FE96CD9370C6}">
      <dsp:nvSpPr>
        <dsp:cNvPr id="0" name=""/>
        <dsp:cNvSpPr/>
      </dsp:nvSpPr>
      <dsp:spPr>
        <a:xfrm>
          <a:off x="0" y="253"/>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Member Assistance – Time to Get Uncomfortable</a:t>
          </a:r>
        </a:p>
      </dsp:txBody>
      <dsp:txXfrm>
        <a:off x="18125" y="18378"/>
        <a:ext cx="4688149" cy="335050"/>
      </dsp:txXfrm>
    </dsp:sp>
    <dsp:sp modelId="{65CF50D9-85F4-4B8F-81F3-5D938F5C024A}">
      <dsp:nvSpPr>
        <dsp:cNvPr id="0" name=""/>
        <dsp:cNvSpPr/>
      </dsp:nvSpPr>
      <dsp:spPr>
        <a:xfrm>
          <a:off x="0" y="384336"/>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NABTU Resolution #4 – Discussing what’s happening for the sector and what should be done</a:t>
          </a:r>
        </a:p>
      </dsp:txBody>
      <dsp:txXfrm>
        <a:off x="18125" y="402461"/>
        <a:ext cx="4688149" cy="335050"/>
      </dsp:txXfrm>
    </dsp:sp>
    <dsp:sp modelId="{F3F239BC-8C8B-4770-ABD6-2C7F54B2AE6C}">
      <dsp:nvSpPr>
        <dsp:cNvPr id="0" name=""/>
        <dsp:cNvSpPr/>
      </dsp:nvSpPr>
      <dsp:spPr>
        <a:xfrm>
          <a:off x="0" y="768420"/>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Motivational Interviewing – How to help someone make changes and get help</a:t>
          </a:r>
        </a:p>
      </dsp:txBody>
      <dsp:txXfrm>
        <a:off x="18125" y="786545"/>
        <a:ext cx="4688149" cy="335050"/>
      </dsp:txXfrm>
    </dsp:sp>
    <dsp:sp modelId="{0E11FA51-ACE0-4CE5-8809-D5CC6D357E62}">
      <dsp:nvSpPr>
        <dsp:cNvPr id="0" name=""/>
        <dsp:cNvSpPr/>
      </dsp:nvSpPr>
      <dsp:spPr>
        <a:xfrm>
          <a:off x="0" y="1152504"/>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Going Upstream – Talking about Prevention</a:t>
          </a:r>
        </a:p>
      </dsp:txBody>
      <dsp:txXfrm>
        <a:off x="18125" y="1170629"/>
        <a:ext cx="4688149" cy="335050"/>
      </dsp:txXfrm>
    </dsp:sp>
    <dsp:sp modelId="{EA0BCAD5-309D-4CA8-A1A3-70358A3F17A6}">
      <dsp:nvSpPr>
        <dsp:cNvPr id="0" name=""/>
        <dsp:cNvSpPr/>
      </dsp:nvSpPr>
      <dsp:spPr>
        <a:xfrm>
          <a:off x="0" y="1536587"/>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Basic Suicide Prevention –  Getting comfortable talking about it</a:t>
          </a:r>
        </a:p>
      </dsp:txBody>
      <dsp:txXfrm>
        <a:off x="18125" y="1554712"/>
        <a:ext cx="4688149" cy="335050"/>
      </dsp:txXfrm>
    </dsp:sp>
    <dsp:sp modelId="{790D1C55-2A60-473B-ACB1-1F46A6C0D0B9}">
      <dsp:nvSpPr>
        <dsp:cNvPr id="0" name=""/>
        <dsp:cNvSpPr/>
      </dsp:nvSpPr>
      <dsp:spPr>
        <a:xfrm>
          <a:off x="0" y="1920671"/>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Health is Like a Building – A metaphor to explore the dimensions of health</a:t>
          </a:r>
        </a:p>
      </dsp:txBody>
      <dsp:txXfrm>
        <a:off x="18125" y="1938796"/>
        <a:ext cx="4688149" cy="335050"/>
      </dsp:txXfrm>
    </dsp:sp>
    <dsp:sp modelId="{7CA124DC-0D7A-4289-8611-47C739F648DF}">
      <dsp:nvSpPr>
        <dsp:cNvPr id="0" name=""/>
        <dsp:cNvSpPr/>
      </dsp:nvSpPr>
      <dsp:spPr>
        <a:xfrm>
          <a:off x="0" y="2304754"/>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a:t>Mandatory Drug and Alcohol Testing Debate – How does testing promote safety?</a:t>
          </a:r>
        </a:p>
      </dsp:txBody>
      <dsp:txXfrm>
        <a:off x="18125" y="2322879"/>
        <a:ext cx="4688149" cy="335050"/>
      </dsp:txXfrm>
    </dsp:sp>
    <dsp:sp modelId="{A269D62B-C9AD-4F65-B1E5-4DE0D39F68FF}">
      <dsp:nvSpPr>
        <dsp:cNvPr id="0" name=""/>
        <dsp:cNvSpPr/>
      </dsp:nvSpPr>
      <dsp:spPr>
        <a:xfrm>
          <a:off x="0" y="2688838"/>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Getting the Story Right – A suicide happens – what went wrong and what can we do</a:t>
          </a:r>
        </a:p>
      </dsp:txBody>
      <dsp:txXfrm>
        <a:off x="18125" y="2706963"/>
        <a:ext cx="4688149" cy="335050"/>
      </dsp:txXfrm>
    </dsp:sp>
    <dsp:sp modelId="{20DF1FBC-FADE-4DD3-A5E6-85A136B8D260}">
      <dsp:nvSpPr>
        <dsp:cNvPr id="0" name=""/>
        <dsp:cNvSpPr/>
      </dsp:nvSpPr>
      <dsp:spPr>
        <a:xfrm>
          <a:off x="0" y="3072921"/>
          <a:ext cx="4724399" cy="37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What’s Healthy Here? – An annoying conversation at the Roach Coach</a:t>
          </a:r>
        </a:p>
      </dsp:txBody>
      <dsp:txXfrm>
        <a:off x="18125" y="3091046"/>
        <a:ext cx="4688149" cy="3350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CFC7F7E7-3971-4376-97C5-938595E478A1}" type="datetimeFigureOut">
              <a:rPr lang="en-US" smtClean="0"/>
              <a:t>2/13/2023</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14848AC9-F96E-40F4-A376-7EEDE959ADE8}" type="slidenum">
              <a:rPr lang="en-US" smtClean="0"/>
              <a:t>‹#›</a:t>
            </a:fld>
            <a:endParaRPr lang="en-US"/>
          </a:p>
        </p:txBody>
      </p:sp>
    </p:spTree>
    <p:extLst>
      <p:ext uri="{BB962C8B-B14F-4D97-AF65-F5344CB8AC3E}">
        <p14:creationId xmlns:p14="http://schemas.microsoft.com/office/powerpoint/2010/main" val="2668000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323CE4E2-2772-492D-AAF7-9D5E9D2E1EDD}" type="datetimeFigureOut">
              <a:rPr lang="en-US" smtClean="0"/>
              <a:t>2/13/2023</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05586E09-2224-4D23-BF84-0622CC6926B1}" type="slidenum">
              <a:rPr lang="en-US" smtClean="0"/>
              <a:t>‹#›</a:t>
            </a:fld>
            <a:endParaRPr lang="en-US"/>
          </a:p>
        </p:txBody>
      </p:sp>
    </p:spTree>
    <p:extLst>
      <p:ext uri="{BB962C8B-B14F-4D97-AF65-F5344CB8AC3E}">
        <p14:creationId xmlns:p14="http://schemas.microsoft.com/office/powerpoint/2010/main" val="3634910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defTabSz="483265">
              <a:defRPr/>
            </a:pPr>
            <a:fld id="{AEB3B4AB-C7BC-2F44-87CB-40F8A6C0B7ED}" type="slidenum">
              <a:rPr lang="en-US">
                <a:solidFill>
                  <a:prstClr val="black"/>
                </a:solidFill>
                <a:latin typeface="Calibri"/>
              </a:rPr>
              <a:pPr defTabSz="483265">
                <a:defRPr/>
              </a:pPr>
              <a:t>5</a:t>
            </a:fld>
            <a:endParaRPr lang="en-US" dirty="0">
              <a:solidFill>
                <a:prstClr val="black"/>
              </a:solidFill>
              <a:latin typeface="Calibri"/>
            </a:endParaRPr>
          </a:p>
        </p:txBody>
      </p:sp>
    </p:spTree>
    <p:extLst>
      <p:ext uri="{BB962C8B-B14F-4D97-AF65-F5344CB8AC3E}">
        <p14:creationId xmlns:p14="http://schemas.microsoft.com/office/powerpoint/2010/main" val="1160352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1CBEE5F5-CD79-432B-A9DC-28764295CFEE}"/>
              </a:ext>
            </a:extLst>
          </p:cNvPr>
          <p:cNvSpPr>
            <a:spLocks noChangeArrowheads="1"/>
          </p:cNvSpPr>
          <p:nvPr/>
        </p:nvSpPr>
        <p:spPr bwMode="auto">
          <a:xfrm>
            <a:off x="8997950" y="0"/>
            <a:ext cx="146050" cy="10287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sp>
        <p:nvSpPr>
          <p:cNvPr id="5" name="Rectangle 13">
            <a:extLst>
              <a:ext uri="{FF2B5EF4-FFF2-40B4-BE49-F238E27FC236}">
                <a16:creationId xmlns:a16="http://schemas.microsoft.com/office/drawing/2014/main" id="{440BB3FF-978A-49FC-B9DA-DD6ED910F471}"/>
              </a:ext>
            </a:extLst>
          </p:cNvPr>
          <p:cNvSpPr>
            <a:spLocks noChangeArrowheads="1"/>
          </p:cNvSpPr>
          <p:nvPr/>
        </p:nvSpPr>
        <p:spPr bwMode="auto">
          <a:xfrm>
            <a:off x="8997950" y="1029892"/>
            <a:ext cx="146050" cy="4113609"/>
          </a:xfrm>
          <a:prstGeom prst="rect">
            <a:avLst/>
          </a:prstGeom>
          <a:solidFill>
            <a:srgbClr val="3D3E3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sp>
        <p:nvSpPr>
          <p:cNvPr id="6" name="Line 14">
            <a:extLst>
              <a:ext uri="{FF2B5EF4-FFF2-40B4-BE49-F238E27FC236}">
                <a16:creationId xmlns:a16="http://schemas.microsoft.com/office/drawing/2014/main" id="{714CB779-5D59-4165-86BC-77A5FFDE26EB}"/>
              </a:ext>
            </a:extLst>
          </p:cNvPr>
          <p:cNvSpPr>
            <a:spLocks noChangeShapeType="1"/>
          </p:cNvSpPr>
          <p:nvPr/>
        </p:nvSpPr>
        <p:spPr bwMode="auto">
          <a:xfrm flipH="1">
            <a:off x="0" y="1029891"/>
            <a:ext cx="9144000" cy="0"/>
          </a:xfrm>
          <a:prstGeom prst="line">
            <a:avLst/>
          </a:prstGeom>
          <a:noFill/>
          <a:ln w="12700">
            <a:solidFill>
              <a:srgbClr val="7A7A7A"/>
            </a:solidFill>
            <a:round/>
            <a:headEnd/>
            <a:tailEnd/>
          </a:ln>
          <a:extLst>
            <a:ext uri="{909E8E84-426E-40DD-AFC4-6F175D3DCCD1}">
              <a14:hiddenFill xmlns:a14="http://schemas.microsoft.com/office/drawing/2010/main">
                <a:noFill/>
              </a14:hiddenFill>
            </a:ext>
          </a:extLst>
        </p:spPr>
        <p:txBody>
          <a:bodyPr/>
          <a:lstStyle/>
          <a:p>
            <a:endParaRPr lang="en-US" sz="1350">
              <a:solidFill>
                <a:srgbClr val="595959"/>
              </a:solidFill>
            </a:endParaRPr>
          </a:p>
        </p:txBody>
      </p:sp>
      <p:sp>
        <p:nvSpPr>
          <p:cNvPr id="87050" name="Rectangle 10"/>
          <p:cNvSpPr>
            <a:spLocks noGrp="1" noChangeArrowheads="1"/>
          </p:cNvSpPr>
          <p:nvPr>
            <p:ph type="ctrTitle" sz="quarter"/>
          </p:nvPr>
        </p:nvSpPr>
        <p:spPr>
          <a:xfrm>
            <a:off x="685800" y="2166938"/>
            <a:ext cx="7772400" cy="1096566"/>
          </a:xfrm>
        </p:spPr>
        <p:txBody>
          <a:bodyPr anchor="ctr"/>
          <a:lstStyle>
            <a:lvl1pPr algn="ctr">
              <a:defRPr/>
            </a:lvl1pPr>
          </a:lstStyle>
          <a:p>
            <a:pPr lvl="0"/>
            <a:r>
              <a:rPr lang="en-US" noProof="0"/>
              <a:t>Click to edit Master title style</a:t>
            </a:r>
          </a:p>
        </p:txBody>
      </p:sp>
    </p:spTree>
    <p:extLst>
      <p:ext uri="{BB962C8B-B14F-4D97-AF65-F5344CB8AC3E}">
        <p14:creationId xmlns:p14="http://schemas.microsoft.com/office/powerpoint/2010/main" val="367985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wSubtitle">
    <p:spTree>
      <p:nvGrpSpPr>
        <p:cNvPr id="1" name=""/>
        <p:cNvGrpSpPr/>
        <p:nvPr/>
      </p:nvGrpSpPr>
      <p:grpSpPr>
        <a:xfrm>
          <a:off x="0" y="0"/>
          <a:ext cx="0" cy="0"/>
          <a:chOff x="0" y="0"/>
          <a:chExt cx="0" cy="0"/>
        </a:xfrm>
      </p:grpSpPr>
      <p:sp>
        <p:nvSpPr>
          <p:cNvPr id="2" name="Title 1"/>
          <p:cNvSpPr>
            <a:spLocks noGrp="1"/>
          </p:cNvSpPr>
          <p:nvPr>
            <p:ph type="title"/>
          </p:nvPr>
        </p:nvSpPr>
        <p:spPr>
          <a:xfrm>
            <a:off x="481245" y="354889"/>
            <a:ext cx="8318089" cy="602072"/>
          </a:xfrm>
        </p:spPr>
        <p:txBody>
          <a:bodyPr/>
          <a:lstStyle/>
          <a:p>
            <a:r>
              <a:rPr lang="en-US"/>
              <a:t>Click to edit Master title style</a:t>
            </a:r>
            <a:endParaRPr lang="en-GB" dirty="0"/>
          </a:p>
        </p:txBody>
      </p:sp>
      <p:sp>
        <p:nvSpPr>
          <p:cNvPr id="3" name="Content Placeholder 2"/>
          <p:cNvSpPr>
            <a:spLocks noGrp="1"/>
          </p:cNvSpPr>
          <p:nvPr>
            <p:ph idx="1"/>
          </p:nvPr>
        </p:nvSpPr>
        <p:spPr>
          <a:xfrm>
            <a:off x="482600" y="1360263"/>
            <a:ext cx="8204200" cy="2969351"/>
          </a:xfr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6"/>
          <p:cNvSpPr>
            <a:spLocks noGrp="1"/>
          </p:cNvSpPr>
          <p:nvPr>
            <p:ph type="body" sz="quarter" idx="13"/>
          </p:nvPr>
        </p:nvSpPr>
        <p:spPr>
          <a:xfrm>
            <a:off x="481246" y="775824"/>
            <a:ext cx="8321675" cy="374650"/>
          </a:xfrm>
        </p:spPr>
        <p:txBody>
          <a:bodyPr/>
          <a:lstStyle>
            <a:lvl1pPr marL="0" indent="0">
              <a:buNone/>
              <a:defRPr>
                <a:solidFill>
                  <a:schemeClr val="accent1"/>
                </a:solidFill>
                <a:latin typeface="Futura Medium" panose="020B0602020204020303" pitchFamily="34" charset="-79"/>
                <a:cs typeface="Futura Medium" panose="020B0602020204020303" pitchFamily="34" charset="-79"/>
              </a:defRPr>
            </a:lvl1pPr>
          </a:lstStyle>
          <a:p>
            <a:pPr lvl="0"/>
            <a:r>
              <a:rPr lang="en-US"/>
              <a:t>Click to edit Master text styles</a:t>
            </a:r>
          </a:p>
        </p:txBody>
      </p:sp>
    </p:spTree>
    <p:extLst>
      <p:ext uri="{BB962C8B-B14F-4D97-AF65-F5344CB8AC3E}">
        <p14:creationId xmlns:p14="http://schemas.microsoft.com/office/powerpoint/2010/main" val="3907502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481246" y="1005682"/>
            <a:ext cx="8176981" cy="3352005"/>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Rectangle 4">
            <a:extLst>
              <a:ext uri="{FF2B5EF4-FFF2-40B4-BE49-F238E27FC236}">
                <a16:creationId xmlns:a16="http://schemas.microsoft.com/office/drawing/2014/main" id="{1A673A37-5595-44FD-A467-090602D5E063}"/>
              </a:ext>
            </a:extLst>
          </p:cNvPr>
          <p:cNvSpPr/>
          <p:nvPr userDrawn="1"/>
        </p:nvSpPr>
        <p:spPr>
          <a:xfrm>
            <a:off x="293914" y="4547508"/>
            <a:ext cx="2351315" cy="352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843071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creenshot wBullets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838637" y="1014083"/>
            <a:ext cx="2819588" cy="3329317"/>
          </a:xfrm>
          <a:prstGeom prst="rect">
            <a:avLst/>
          </a:prstGeom>
        </p:spPr>
        <p:txBody>
          <a:bodyPr/>
          <a:lstStyle>
            <a:lvl1pPr>
              <a:defRPr sz="1600">
                <a:latin typeface="Futura Medium" panose="020B0602020204020303" pitchFamily="34" charset="-79"/>
                <a:cs typeface="Futura Medium" panose="020B0602020204020303" pitchFamily="34" charset="-79"/>
              </a:defRPr>
            </a:lvl1pPr>
            <a:lvl2pPr>
              <a:defRPr sz="1400">
                <a:latin typeface="Futura Medium" panose="020B0602020204020303" pitchFamily="34" charset="-79"/>
                <a:cs typeface="Futura Medium" panose="020B0602020204020303" pitchFamily="34" charset="-79"/>
              </a:defRPr>
            </a:lvl2pPr>
            <a:lvl3pPr>
              <a:defRPr sz="1400">
                <a:latin typeface="Futura Medium" panose="020B0602020204020303" pitchFamily="34" charset="-79"/>
                <a:cs typeface="Futura Medium" panose="020B0602020204020303" pitchFamily="34" charset="-79"/>
              </a:defRPr>
            </a:lvl3pPr>
            <a:lvl4pPr>
              <a:defRPr sz="1400">
                <a:latin typeface="Futura Medium" panose="020B0602020204020303" pitchFamily="34" charset="-79"/>
                <a:cs typeface="Futura Medium" panose="020B0602020204020303" pitchFamily="34" charset="-79"/>
              </a:defRPr>
            </a:lvl4pPr>
            <a:lvl5pPr>
              <a:defRPr sz="1400">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676047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creenshot wBullets Subtitle">
    <p:spTree>
      <p:nvGrpSpPr>
        <p:cNvPr id="1" name=""/>
        <p:cNvGrpSpPr/>
        <p:nvPr/>
      </p:nvGrpSpPr>
      <p:grpSpPr>
        <a:xfrm>
          <a:off x="0" y="0"/>
          <a:ext cx="0" cy="0"/>
          <a:chOff x="0" y="0"/>
          <a:chExt cx="0" cy="0"/>
        </a:xfrm>
      </p:grpSpPr>
      <p:sp>
        <p:nvSpPr>
          <p:cNvPr id="2" name="Title 1"/>
          <p:cNvSpPr>
            <a:spLocks noGrp="1"/>
          </p:cNvSpPr>
          <p:nvPr>
            <p:ph type="title"/>
          </p:nvPr>
        </p:nvSpPr>
        <p:spPr>
          <a:xfrm>
            <a:off x="481245" y="354889"/>
            <a:ext cx="8318089" cy="602072"/>
          </a:xfrm>
        </p:spPr>
        <p:txBody>
          <a:bodyPr/>
          <a:lstStyle/>
          <a:p>
            <a:r>
              <a:rPr lang="en-US"/>
              <a:t>Click to edit Master title style</a:t>
            </a:r>
            <a:endParaRPr lang="en-GB" dirty="0"/>
          </a:p>
        </p:txBody>
      </p:sp>
      <p:sp>
        <p:nvSpPr>
          <p:cNvPr id="3" name="Content Placeholder 2"/>
          <p:cNvSpPr>
            <a:spLocks noGrp="1"/>
          </p:cNvSpPr>
          <p:nvPr>
            <p:ph idx="1"/>
          </p:nvPr>
        </p:nvSpPr>
        <p:spPr>
          <a:xfrm>
            <a:off x="5838637" y="1383123"/>
            <a:ext cx="2819588" cy="3003142"/>
          </a:xfrm>
          <a:prstGeom prst="rect">
            <a:avLst/>
          </a:prstGeom>
        </p:spPr>
        <p:txBody>
          <a:bodyPr/>
          <a:lstStyle>
            <a:lvl1pPr>
              <a:defRPr sz="1600">
                <a:latin typeface="Futura Medium" panose="020B0602020204020303" pitchFamily="34" charset="-79"/>
                <a:cs typeface="Futura Medium" panose="020B0602020204020303" pitchFamily="34" charset="-79"/>
              </a:defRPr>
            </a:lvl1pPr>
            <a:lvl2pPr>
              <a:defRPr sz="1400">
                <a:latin typeface="Futura Medium" panose="020B0602020204020303" pitchFamily="34" charset="-79"/>
                <a:cs typeface="Futura Medium" panose="020B0602020204020303" pitchFamily="34" charset="-79"/>
              </a:defRPr>
            </a:lvl2pPr>
            <a:lvl3pPr>
              <a:defRPr sz="1400">
                <a:latin typeface="Futura Medium" panose="020B0602020204020303" pitchFamily="34" charset="-79"/>
                <a:cs typeface="Futura Medium" panose="020B0602020204020303" pitchFamily="34" charset="-79"/>
              </a:defRPr>
            </a:lvl3pPr>
            <a:lvl4pPr>
              <a:defRPr sz="1400">
                <a:latin typeface="Futura Medium" panose="020B0602020204020303" pitchFamily="34" charset="-79"/>
                <a:cs typeface="Futura Medium" panose="020B0602020204020303" pitchFamily="34" charset="-79"/>
              </a:defRPr>
            </a:lvl4pPr>
            <a:lvl5pPr>
              <a:defRPr sz="1400">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ext Placeholder 6"/>
          <p:cNvSpPr>
            <a:spLocks noGrp="1"/>
          </p:cNvSpPr>
          <p:nvPr>
            <p:ph type="body" sz="quarter" idx="13"/>
          </p:nvPr>
        </p:nvSpPr>
        <p:spPr>
          <a:xfrm>
            <a:off x="481246" y="781050"/>
            <a:ext cx="8321675" cy="374650"/>
          </a:xfrm>
          <a:prstGeom prst="rect">
            <a:avLst/>
          </a:prstGeom>
        </p:spPr>
        <p:txBody>
          <a:bodyPr/>
          <a:lstStyle>
            <a:lvl1pPr marL="0" indent="0">
              <a:buNone/>
              <a:defRPr>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4184101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Rectangle 3">
            <a:extLst>
              <a:ext uri="{FF2B5EF4-FFF2-40B4-BE49-F238E27FC236}">
                <a16:creationId xmlns:a16="http://schemas.microsoft.com/office/drawing/2014/main" id="{7E542BF8-E651-4F80-8EB3-86C03F8C1A28}"/>
              </a:ext>
            </a:extLst>
          </p:cNvPr>
          <p:cNvSpPr/>
          <p:nvPr userDrawn="1"/>
        </p:nvSpPr>
        <p:spPr>
          <a:xfrm>
            <a:off x="315885" y="4613565"/>
            <a:ext cx="2094807" cy="286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147879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wSubtitle">
    <p:spTree>
      <p:nvGrpSpPr>
        <p:cNvPr id="1" name=""/>
        <p:cNvGrpSpPr/>
        <p:nvPr/>
      </p:nvGrpSpPr>
      <p:grpSpPr>
        <a:xfrm>
          <a:off x="0" y="0"/>
          <a:ext cx="0" cy="0"/>
          <a:chOff x="0" y="0"/>
          <a:chExt cx="0" cy="0"/>
        </a:xfrm>
      </p:grpSpPr>
      <p:sp>
        <p:nvSpPr>
          <p:cNvPr id="2" name="Title 1"/>
          <p:cNvSpPr>
            <a:spLocks noGrp="1"/>
          </p:cNvSpPr>
          <p:nvPr>
            <p:ph type="title"/>
          </p:nvPr>
        </p:nvSpPr>
        <p:spPr>
          <a:xfrm>
            <a:off x="481245" y="354889"/>
            <a:ext cx="8318089" cy="602072"/>
          </a:xfrm>
        </p:spPr>
        <p:txBody>
          <a:bodyPr/>
          <a:lstStyle/>
          <a:p>
            <a:r>
              <a:rPr lang="en-US"/>
              <a:t>Click to edit Master title style</a:t>
            </a:r>
            <a:endParaRPr lang="en-GB" dirty="0"/>
          </a:p>
        </p:txBody>
      </p:sp>
      <p:sp>
        <p:nvSpPr>
          <p:cNvPr id="7" name="Text Placeholder 6"/>
          <p:cNvSpPr>
            <a:spLocks noGrp="1"/>
          </p:cNvSpPr>
          <p:nvPr>
            <p:ph type="body" sz="quarter" idx="13"/>
          </p:nvPr>
        </p:nvSpPr>
        <p:spPr>
          <a:xfrm>
            <a:off x="481246" y="781050"/>
            <a:ext cx="8321675" cy="374650"/>
          </a:xfrm>
          <a:prstGeom prst="rect">
            <a:avLst/>
          </a:prstGeom>
        </p:spPr>
        <p:txBody>
          <a:bodyPr/>
          <a:lstStyle>
            <a:lvl1pPr marL="0" indent="0">
              <a:buNone/>
              <a:defRPr>
                <a:solidFill>
                  <a:schemeClr val="accent1"/>
                </a:solidFill>
                <a:latin typeface="Futura Medium" panose="020B0602020204020303" pitchFamily="34" charset="-79"/>
                <a:cs typeface="Futura Medium" panose="020B0602020204020303" pitchFamily="34" charset="-79"/>
              </a:defRPr>
            </a:lvl1pPr>
          </a:lstStyle>
          <a:p>
            <a:pPr lvl="0"/>
            <a:r>
              <a:rPr lang="en-US"/>
              <a:t>Click to edit Master text styles</a:t>
            </a:r>
          </a:p>
        </p:txBody>
      </p:sp>
      <p:sp>
        <p:nvSpPr>
          <p:cNvPr id="3" name="Rectangle 2">
            <a:extLst>
              <a:ext uri="{FF2B5EF4-FFF2-40B4-BE49-F238E27FC236}">
                <a16:creationId xmlns:a16="http://schemas.microsoft.com/office/drawing/2014/main" id="{E22DE680-A3DB-4B54-8032-50C7E594B568}"/>
              </a:ext>
            </a:extLst>
          </p:cNvPr>
          <p:cNvSpPr/>
          <p:nvPr userDrawn="1"/>
        </p:nvSpPr>
        <p:spPr>
          <a:xfrm>
            <a:off x="315884" y="4563688"/>
            <a:ext cx="2177934" cy="4405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26616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Conten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Content Placeholder 3"/>
          <p:cNvSpPr>
            <a:spLocks noGrp="1"/>
          </p:cNvSpPr>
          <p:nvPr>
            <p:ph sz="quarter" idx="13"/>
          </p:nvPr>
        </p:nvSpPr>
        <p:spPr>
          <a:xfrm>
            <a:off x="473077" y="1143000"/>
            <a:ext cx="3903662" cy="3214688"/>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p:cNvSpPr>
            <a:spLocks noGrp="1"/>
          </p:cNvSpPr>
          <p:nvPr>
            <p:ph type="pic" sz="quarter" idx="14"/>
          </p:nvPr>
        </p:nvSpPr>
        <p:spPr>
          <a:xfrm>
            <a:off x="4690798" y="1143000"/>
            <a:ext cx="4087813" cy="3214688"/>
          </a:xfrm>
          <a:prstGeom prst="rect">
            <a:avLst/>
          </a:prstGeom>
        </p:spPr>
        <p:txBody>
          <a:bodyPr/>
          <a:lstStyle>
            <a:lvl1pPr marL="0" indent="0">
              <a:buNone/>
              <a:defRPr>
                <a:latin typeface="Futura Medium" panose="020B0602020204020303" pitchFamily="34" charset="-79"/>
                <a:cs typeface="Futura Medium" panose="020B0602020204020303" pitchFamily="34" charset="-79"/>
              </a:defRPr>
            </a:lvl1pPr>
          </a:lstStyle>
          <a:p>
            <a:r>
              <a:rPr lang="en-US"/>
              <a:t>Click icon to add picture</a:t>
            </a:r>
          </a:p>
        </p:txBody>
      </p:sp>
    </p:spTree>
    <p:extLst>
      <p:ext uri="{BB962C8B-B14F-4D97-AF65-F5344CB8AC3E}">
        <p14:creationId xmlns:p14="http://schemas.microsoft.com/office/powerpoint/2010/main" val="401414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ubtitle, Conten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Content Placeholder 3"/>
          <p:cNvSpPr>
            <a:spLocks noGrp="1"/>
          </p:cNvSpPr>
          <p:nvPr>
            <p:ph sz="quarter" idx="13"/>
          </p:nvPr>
        </p:nvSpPr>
        <p:spPr>
          <a:xfrm>
            <a:off x="473077" y="1377895"/>
            <a:ext cx="3903662" cy="2979792"/>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p:cNvSpPr>
            <a:spLocks noGrp="1"/>
          </p:cNvSpPr>
          <p:nvPr>
            <p:ph type="pic" sz="quarter" idx="14"/>
          </p:nvPr>
        </p:nvSpPr>
        <p:spPr>
          <a:xfrm>
            <a:off x="4690798" y="1377895"/>
            <a:ext cx="4087813" cy="2979793"/>
          </a:xfrm>
          <a:prstGeom prst="rect">
            <a:avLst/>
          </a:prstGeom>
        </p:spPr>
        <p:txBody>
          <a:bodyPr/>
          <a:lstStyle>
            <a:lvl1pPr marL="0" indent="0">
              <a:buNone/>
              <a:defRPr>
                <a:latin typeface="Futura Medium" panose="020B0602020204020303" pitchFamily="34" charset="-79"/>
                <a:cs typeface="Futura Medium" panose="020B0602020204020303" pitchFamily="34" charset="-79"/>
              </a:defRPr>
            </a:lvl1pPr>
          </a:lstStyle>
          <a:p>
            <a:r>
              <a:rPr lang="en-US"/>
              <a:t>Click icon to add picture</a:t>
            </a:r>
            <a:endParaRPr lang="en-US" dirty="0"/>
          </a:p>
        </p:txBody>
      </p:sp>
      <p:sp>
        <p:nvSpPr>
          <p:cNvPr id="8" name="Text Placeholder 6">
            <a:extLst>
              <a:ext uri="{FF2B5EF4-FFF2-40B4-BE49-F238E27FC236}">
                <a16:creationId xmlns:a16="http://schemas.microsoft.com/office/drawing/2014/main" id="{EADB5D4A-B626-CA40-BC81-C6F5407579C3}"/>
              </a:ext>
            </a:extLst>
          </p:cNvPr>
          <p:cNvSpPr>
            <a:spLocks noGrp="1"/>
          </p:cNvSpPr>
          <p:nvPr>
            <p:ph type="body" sz="quarter" idx="15"/>
          </p:nvPr>
        </p:nvSpPr>
        <p:spPr>
          <a:xfrm>
            <a:off x="481246" y="775824"/>
            <a:ext cx="8321675" cy="374650"/>
          </a:xfrm>
          <a:prstGeom prst="rect">
            <a:avLst/>
          </a:prstGeom>
        </p:spPr>
        <p:txBody>
          <a:bodyPr/>
          <a:lstStyle>
            <a:lvl1pPr marL="0" indent="0">
              <a:buNone/>
              <a:defRPr>
                <a:solidFill>
                  <a:schemeClr val="accent1"/>
                </a:solidFill>
                <a:latin typeface="Futura Medium" panose="020B0602020204020303" pitchFamily="34" charset="-79"/>
                <a:cs typeface="Futura Medium" panose="020B0602020204020303" pitchFamily="34" charset="-79"/>
              </a:defRPr>
            </a:lvl1pPr>
          </a:lstStyle>
          <a:p>
            <a:pPr lvl="0"/>
            <a:r>
              <a:rPr lang="en-US"/>
              <a:t>Click to edit Master text styles</a:t>
            </a:r>
          </a:p>
        </p:txBody>
      </p:sp>
    </p:spTree>
    <p:extLst>
      <p:ext uri="{BB962C8B-B14F-4D97-AF65-F5344CB8AC3E}">
        <p14:creationId xmlns:p14="http://schemas.microsoft.com/office/powerpoint/2010/main" val="110098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Two Text Box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Content Placeholder 3"/>
          <p:cNvSpPr>
            <a:spLocks noGrp="1"/>
          </p:cNvSpPr>
          <p:nvPr>
            <p:ph sz="quarter" idx="13"/>
          </p:nvPr>
        </p:nvSpPr>
        <p:spPr>
          <a:xfrm>
            <a:off x="473077" y="1143000"/>
            <a:ext cx="3903662" cy="3214688"/>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a:extLst>
              <a:ext uri="{FF2B5EF4-FFF2-40B4-BE49-F238E27FC236}">
                <a16:creationId xmlns:a16="http://schemas.microsoft.com/office/drawing/2014/main" id="{1955F8FB-ACC9-D44C-8F7B-8DC85074E448}"/>
              </a:ext>
            </a:extLst>
          </p:cNvPr>
          <p:cNvSpPr>
            <a:spLocks noGrp="1"/>
          </p:cNvSpPr>
          <p:nvPr>
            <p:ph sz="quarter" idx="15"/>
          </p:nvPr>
        </p:nvSpPr>
        <p:spPr>
          <a:xfrm>
            <a:off x="4874948" y="1143000"/>
            <a:ext cx="3903662" cy="3214688"/>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59460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57250"/>
          </a:xfrm>
        </p:spPr>
        <p:txBody>
          <a:bodyPr/>
          <a:lstStyle/>
          <a:p>
            <a:r>
              <a:rPr lang="en-US"/>
              <a:t>Click to edit Master title style</a:t>
            </a:r>
          </a:p>
        </p:txBody>
      </p:sp>
      <p:sp>
        <p:nvSpPr>
          <p:cNvPr id="3" name="Chart Placeholder 2"/>
          <p:cNvSpPr>
            <a:spLocks noGrp="1"/>
          </p:cNvSpPr>
          <p:nvPr>
            <p:ph type="chart" idx="1"/>
          </p:nvPr>
        </p:nvSpPr>
        <p:spPr>
          <a:xfrm>
            <a:off x="685800" y="1485900"/>
            <a:ext cx="7772400" cy="3086100"/>
          </a:xfrm>
        </p:spPr>
        <p:txBody>
          <a:bodyPr rtlCol="0">
            <a:normAutofit/>
          </a:bodyPr>
          <a:lstStyle/>
          <a:p>
            <a:pPr lvl="0"/>
            <a:r>
              <a:rPr lang="en-US" noProof="0"/>
              <a:t>Click icon to add chart</a:t>
            </a:r>
            <a:endParaRPr lang="en-US" noProof="0" dirty="0"/>
          </a:p>
        </p:txBody>
      </p:sp>
      <p:sp>
        <p:nvSpPr>
          <p:cNvPr id="4" name="Date Placeholder 3"/>
          <p:cNvSpPr>
            <a:spLocks noGrp="1"/>
          </p:cNvSpPr>
          <p:nvPr>
            <p:ph type="dt" sz="half" idx="10"/>
          </p:nvPr>
        </p:nvSpPr>
        <p:spPr>
          <a:xfrm>
            <a:off x="685800" y="4686300"/>
            <a:ext cx="1905000" cy="342900"/>
          </a:xfrm>
        </p:spPr>
        <p:txBody>
          <a:bodyPr/>
          <a:lstStyle>
            <a:lvl1pPr>
              <a:defRPr/>
            </a:lvl1pPr>
          </a:lstStyle>
          <a:p>
            <a:pPr>
              <a:defRPr/>
            </a:pPr>
            <a:endParaRPr lang="en-US">
              <a:solidFill>
                <a:srgbClr val="595959"/>
              </a:solidFill>
            </a:endParaRPr>
          </a:p>
        </p:txBody>
      </p:sp>
      <p:sp>
        <p:nvSpPr>
          <p:cNvPr id="5" name="Footer Placeholder 4"/>
          <p:cNvSpPr>
            <a:spLocks noGrp="1"/>
          </p:cNvSpPr>
          <p:nvPr>
            <p:ph type="ftr" sz="quarter" idx="11"/>
          </p:nvPr>
        </p:nvSpPr>
        <p:spPr>
          <a:xfrm>
            <a:off x="3124200" y="4686300"/>
            <a:ext cx="2895600" cy="342900"/>
          </a:xfrm>
        </p:spPr>
        <p:txBody>
          <a:bodyPr/>
          <a:lstStyle>
            <a:lvl1pPr>
              <a:defRPr/>
            </a:lvl1pPr>
          </a:lstStyle>
          <a:p>
            <a:pPr>
              <a:defRPr/>
            </a:pPr>
            <a:endParaRPr lang="en-US">
              <a:solidFill>
                <a:srgbClr val="595959"/>
              </a:solidFill>
            </a:endParaRPr>
          </a:p>
        </p:txBody>
      </p:sp>
      <p:sp>
        <p:nvSpPr>
          <p:cNvPr id="6" name="Slide Number Placeholder 5"/>
          <p:cNvSpPr>
            <a:spLocks noGrp="1"/>
          </p:cNvSpPr>
          <p:nvPr>
            <p:ph type="sldNum" sz="quarter" idx="12"/>
          </p:nvPr>
        </p:nvSpPr>
        <p:spPr>
          <a:xfrm>
            <a:off x="6553200" y="4686300"/>
            <a:ext cx="1905000" cy="342900"/>
          </a:xfrm>
        </p:spPr>
        <p:txBody>
          <a:bodyPr/>
          <a:lstStyle>
            <a:lvl1pPr>
              <a:defRPr/>
            </a:lvl1pPr>
          </a:lstStyle>
          <a:p>
            <a:pPr>
              <a:defRPr/>
            </a:pPr>
            <a:fld id="{138D2C3F-EBC9-4B92-81EB-9296D395B6C2}" type="slidenum">
              <a:rPr lang="en-US">
                <a:solidFill>
                  <a:srgbClr val="595959"/>
                </a:solidFill>
              </a:rPr>
              <a:pPr>
                <a:defRPr/>
              </a:pPr>
              <a:t>‹#›</a:t>
            </a:fld>
            <a:endParaRPr lang="en-US" dirty="0">
              <a:solidFill>
                <a:srgbClr val="595959"/>
              </a:solidFill>
            </a:endParaRPr>
          </a:p>
        </p:txBody>
      </p:sp>
    </p:spTree>
    <p:extLst>
      <p:ext uri="{BB962C8B-B14F-4D97-AF65-F5344CB8AC3E}">
        <p14:creationId xmlns:p14="http://schemas.microsoft.com/office/powerpoint/2010/main" val="4124285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vert="horz"/>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75314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45606-BF8C-4FBF-9610-DF767A1CFDF3}"/>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7476D05-3938-45C7-A68E-A006BDDCD9E5}"/>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FD8B671-9CC4-4969-A150-3D27A7746415}"/>
              </a:ext>
            </a:extLst>
          </p:cNvPr>
          <p:cNvSpPr>
            <a:spLocks noGrp="1"/>
          </p:cNvSpPr>
          <p:nvPr>
            <p:ph type="dt" sz="half" idx="10"/>
          </p:nvPr>
        </p:nvSpPr>
        <p:spPr/>
        <p:txBody>
          <a:bodyPr/>
          <a:lstStyle/>
          <a:p>
            <a:fld id="{38A7FB15-BE4C-4471-B89F-3A1E99D59058}" type="datetimeFigureOut">
              <a:rPr lang="en-US" smtClean="0"/>
              <a:t>2/13/2023</a:t>
            </a:fld>
            <a:endParaRPr lang="en-US"/>
          </a:p>
        </p:txBody>
      </p:sp>
      <p:sp>
        <p:nvSpPr>
          <p:cNvPr id="5" name="Footer Placeholder 4">
            <a:extLst>
              <a:ext uri="{FF2B5EF4-FFF2-40B4-BE49-F238E27FC236}">
                <a16:creationId xmlns:a16="http://schemas.microsoft.com/office/drawing/2014/main" id="{6FFE70D9-6FB6-441C-8A4C-44285B0D9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5739D6-8FAD-48AC-8F81-056181AA8C74}"/>
              </a:ext>
            </a:extLst>
          </p:cNvPr>
          <p:cNvSpPr>
            <a:spLocks noGrp="1"/>
          </p:cNvSpPr>
          <p:nvPr>
            <p:ph type="sldNum" sz="quarter" idx="12"/>
          </p:nvPr>
        </p:nvSpPr>
        <p:spPr/>
        <p:txBody>
          <a:bodyPr/>
          <a:lstStyle/>
          <a:p>
            <a:fld id="{3B03FDAE-B1C0-40F7-AFA1-E69A517AECBD}" type="slidenum">
              <a:rPr lang="en-US" smtClean="0"/>
              <a:t>‹#›</a:t>
            </a:fld>
            <a:endParaRPr lang="en-US"/>
          </a:p>
        </p:txBody>
      </p:sp>
    </p:spTree>
    <p:extLst>
      <p:ext uri="{BB962C8B-B14F-4D97-AF65-F5344CB8AC3E}">
        <p14:creationId xmlns:p14="http://schemas.microsoft.com/office/powerpoint/2010/main" val="2047973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07455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9805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lvl1pPr>
              <a:defRPr>
                <a:solidFill>
                  <a:srgbClr val="C5203E"/>
                </a:solidFill>
              </a:defRPr>
            </a:lvl1pPr>
          </a:lstStyle>
          <a:p>
            <a:r>
              <a:rPr lang="en-US" dirty="0"/>
              <a:t>Click to edit Master title style</a:t>
            </a:r>
          </a:p>
        </p:txBody>
      </p:sp>
      <p:sp>
        <p:nvSpPr>
          <p:cNvPr id="3" name="Content Placeholder 2"/>
          <p:cNvSpPr>
            <a:spLocks noGrp="1"/>
          </p:cNvSpPr>
          <p:nvPr>
            <p:ph idx="1"/>
          </p:nvPr>
        </p:nvSpPr>
        <p:spPr>
          <a:xfrm>
            <a:off x="457200" y="1241534"/>
            <a:ext cx="8229600" cy="3627057"/>
          </a:xfrm>
          <a:prstGeom prst="rect">
            <a:avLst/>
          </a:prstGeom>
        </p:spPr>
        <p:txBody>
          <a:bodyPr lIns="68580" tIns="34290" rIns="68580" bIns="34290"/>
          <a:lstStyle>
            <a:lvl1pPr>
              <a:buClr>
                <a:srgbClr val="C5203E"/>
              </a:buClr>
              <a:defRPr/>
            </a:lvl1pPr>
            <a:lvl2pPr>
              <a:buClr>
                <a:srgbClr val="C5203E"/>
              </a:buClr>
              <a:defRPr/>
            </a:lvl2pPr>
            <a:lvl3pPr>
              <a:buClr>
                <a:srgbClr val="C5203E"/>
              </a:buClr>
              <a:defRPr/>
            </a:lvl3pPr>
            <a:lvl4pPr>
              <a:buClr>
                <a:srgbClr val="C5203E"/>
              </a:buClr>
              <a:defRPr/>
            </a:lvl4pPr>
            <a:lvl5pPr>
              <a:buClr>
                <a:srgbClr val="C5203E"/>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B72624BD-112C-4010-BA0C-A8DAAE90F857}" type="datetime1">
              <a:rPr lang="en-US" sz="1400" smtClean="0">
                <a:solidFill>
                  <a:srgbClr val="000100"/>
                </a:solidFill>
              </a:rPr>
              <a:pPr defTabSz="685800"/>
              <a:t>2/13/2023</a:t>
            </a:fld>
            <a:endParaRPr lang="en-US" sz="1400" dirty="0">
              <a:solidFill>
                <a:srgbClr val="000100"/>
              </a:solidFill>
            </a:endParaRPr>
          </a:p>
        </p:txBody>
      </p:sp>
      <p:sp>
        <p:nvSpPr>
          <p:cNvPr id="5" name="Footer Placeholder 4"/>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6" name="Slide Number Placeholder 5"/>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1601439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lIns="68580" tIns="34290" rIns="68580" bIns="34290"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lIns="68580" tIns="34290" rIns="68580" bIns="34290" anchor="b"/>
          <a:lstStyle>
            <a:lvl1pPr marL="0" indent="0">
              <a:buNone/>
              <a:defRPr sz="1500">
                <a:solidFill>
                  <a:schemeClr val="tx1">
                    <a:tint val="7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9E823EE9-4359-48DE-B07C-FE6A44DB6D5E}" type="datetime1">
              <a:rPr lang="en-US" sz="1400" smtClean="0">
                <a:solidFill>
                  <a:srgbClr val="000100"/>
                </a:solidFill>
              </a:rPr>
              <a:pPr defTabSz="685800"/>
              <a:t>2/13/2023</a:t>
            </a:fld>
            <a:endParaRPr lang="en-US" sz="1400" dirty="0">
              <a:solidFill>
                <a:srgbClr val="000100"/>
              </a:solidFill>
            </a:endParaRPr>
          </a:p>
        </p:txBody>
      </p:sp>
      <p:sp>
        <p:nvSpPr>
          <p:cNvPr id="5" name="Footer Placeholder 4"/>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6" name="Slide Number Placeholder 5"/>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1354290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1_Divider Slides">
    <p:spTree>
      <p:nvGrpSpPr>
        <p:cNvPr id="1" name=""/>
        <p:cNvGrpSpPr/>
        <p:nvPr/>
      </p:nvGrpSpPr>
      <p:grpSpPr>
        <a:xfrm>
          <a:off x="0" y="0"/>
          <a:ext cx="0" cy="0"/>
          <a:chOff x="0" y="0"/>
          <a:chExt cx="0" cy="0"/>
        </a:xfrm>
      </p:grpSpPr>
      <p:sp>
        <p:nvSpPr>
          <p:cNvPr id="2" name="Title 1"/>
          <p:cNvSpPr>
            <a:spLocks noGrp="1"/>
          </p:cNvSpPr>
          <p:nvPr>
            <p:ph type="title"/>
          </p:nvPr>
        </p:nvSpPr>
        <p:spPr>
          <a:xfrm>
            <a:off x="722313" y="769146"/>
            <a:ext cx="7772400" cy="1021556"/>
          </a:xfrm>
          <a:prstGeom prst="rect">
            <a:avLst/>
          </a:prstGeom>
        </p:spPr>
        <p:txBody>
          <a:bodyPr lIns="68580" tIns="34290" rIns="68580" bIns="34290" anchor="b"/>
          <a:lstStyle>
            <a:lvl1pPr algn="l">
              <a:defRPr sz="3000" b="1" cap="all"/>
            </a:lvl1pPr>
          </a:lstStyle>
          <a:p>
            <a:r>
              <a:rPr lang="en-US" dirty="0"/>
              <a:t>Click to edit Master title style</a:t>
            </a:r>
          </a:p>
        </p:txBody>
      </p:sp>
      <p:sp>
        <p:nvSpPr>
          <p:cNvPr id="3" name="Text Placeholder 2"/>
          <p:cNvSpPr>
            <a:spLocks noGrp="1"/>
          </p:cNvSpPr>
          <p:nvPr>
            <p:ph type="body" idx="1" hasCustomPrompt="1"/>
          </p:nvPr>
        </p:nvSpPr>
        <p:spPr>
          <a:xfrm>
            <a:off x="722313" y="1790701"/>
            <a:ext cx="7772400" cy="1436914"/>
          </a:xfrm>
          <a:prstGeom prst="rect">
            <a:avLst/>
          </a:prstGeom>
        </p:spPr>
        <p:txBody>
          <a:bodyPr lIns="68580" tIns="34290" rIns="68580" bIns="34290" anchor="t">
            <a:noAutofit/>
          </a:bodyPr>
          <a:lstStyle>
            <a:lvl1pPr marL="0" indent="0">
              <a:buNone/>
              <a:defRPr sz="2400">
                <a:solidFill>
                  <a:schemeClr val="tx1">
                    <a:tint val="7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1E8663CB-2F76-4B01-9067-A36C6357DD07}" type="datetime1">
              <a:rPr lang="en-US" sz="1400" smtClean="0">
                <a:solidFill>
                  <a:srgbClr val="000100"/>
                </a:solidFill>
              </a:rPr>
              <a:pPr defTabSz="685800"/>
              <a:t>2/13/2023</a:t>
            </a:fld>
            <a:endParaRPr lang="en-US" sz="1400" dirty="0">
              <a:solidFill>
                <a:srgbClr val="000100"/>
              </a:solidFill>
            </a:endParaRPr>
          </a:p>
        </p:txBody>
      </p:sp>
      <p:sp>
        <p:nvSpPr>
          <p:cNvPr id="5" name="Footer Placeholder 4"/>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6" name="Slide Number Placeholder 5"/>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653266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p:nvPr>
        </p:nvSpPr>
        <p:spPr>
          <a:xfrm>
            <a:off x="457200" y="1177838"/>
            <a:ext cx="4038600" cy="3690753"/>
          </a:xfrm>
          <a:prstGeom prst="rect">
            <a:avLst/>
          </a:prstGeom>
        </p:spPr>
        <p:txBody>
          <a:bodyPr lIns="68580" tIns="34290" rIns="68580" bIns="34290"/>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48200" y="1177838"/>
            <a:ext cx="4038600" cy="3690753"/>
          </a:xfrm>
          <a:prstGeom prst="rect">
            <a:avLst/>
          </a:prstGeom>
        </p:spPr>
        <p:txBody>
          <a:bodyPr lIns="68580" tIns="34290" rIns="68580" bIns="34290">
            <a:noAutofit/>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E65A1A39-4409-4458-81BC-6E89F775238F}"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custDataLst>
      <p:tags r:id="rId1"/>
    </p:custDataLst>
    <p:extLst>
      <p:ext uri="{BB962C8B-B14F-4D97-AF65-F5344CB8AC3E}">
        <p14:creationId xmlns:p14="http://schemas.microsoft.com/office/powerpoint/2010/main" val="110090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8ED5ED06-BC4B-4606-AAC6-49C03104DE1B}"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1679417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wo Photos">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64E9825A-46E9-4B5B-AD41-7975F6825924}"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
        <p:nvSpPr>
          <p:cNvPr id="8" name="Picture Placeholder 8">
            <a:extLst>
              <a:ext uri="{FF2B5EF4-FFF2-40B4-BE49-F238E27FC236}">
                <a16:creationId xmlns:a16="http://schemas.microsoft.com/office/drawing/2014/main" id="{F88C6529-4ED1-A345-91A4-9E03CC84A9CA}"/>
              </a:ext>
            </a:extLst>
          </p:cNvPr>
          <p:cNvSpPr>
            <a:spLocks noGrp="1"/>
          </p:cNvSpPr>
          <p:nvPr>
            <p:ph type="pic" sz="quarter" idx="14"/>
          </p:nvPr>
        </p:nvSpPr>
        <p:spPr>
          <a:xfrm>
            <a:off x="46508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3172838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43553"/>
            <a:ext cx="8229600" cy="405538"/>
          </a:xfrm>
          <a:prstGeom prst="rect">
            <a:avLst/>
          </a:prstGeom>
        </p:spPr>
        <p:txBody>
          <a:bodyPr lIns="68580" tIns="34290" rIns="68580" bIns="34290"/>
          <a:lstStyle>
            <a:lvl1pPr>
              <a:defRPr/>
            </a:lvl1pPr>
          </a:lstStyle>
          <a:p>
            <a:r>
              <a:rPr lang="en-US"/>
              <a:t>Click to edit Master title style</a:t>
            </a:r>
          </a:p>
        </p:txBody>
      </p:sp>
      <p:sp>
        <p:nvSpPr>
          <p:cNvPr id="3" name="Text Placeholder 2"/>
          <p:cNvSpPr>
            <a:spLocks noGrp="1"/>
          </p:cNvSpPr>
          <p:nvPr>
            <p:ph type="body" idx="1"/>
          </p:nvPr>
        </p:nvSpPr>
        <p:spPr>
          <a:xfrm>
            <a:off x="457200" y="763730"/>
            <a:ext cx="4040188" cy="479822"/>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1668266"/>
            <a:ext cx="4040188" cy="3009823"/>
          </a:xfrm>
          <a:prstGeom prst="rect">
            <a:avLst/>
          </a:prstGeom>
        </p:spPr>
        <p:txBody>
          <a:bodyPr lIns="68580" tIns="34290" rIns="68580" bIns="34290"/>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763730"/>
            <a:ext cx="4041775" cy="479822"/>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68266"/>
            <a:ext cx="4041775" cy="3009823"/>
          </a:xfrm>
          <a:prstGeom prst="rect">
            <a:avLst/>
          </a:prstGeom>
        </p:spPr>
        <p:txBody>
          <a:bodyPr lIns="68580" tIns="34290" rIns="68580" bIns="34290"/>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A79D1906-C40F-44DA-B069-18B660E8F520}" type="datetime1">
              <a:rPr lang="en-US" sz="1400" smtClean="0">
                <a:solidFill>
                  <a:srgbClr val="000100"/>
                </a:solidFill>
              </a:rPr>
              <a:pPr defTabSz="685800"/>
              <a:t>2/13/2023</a:t>
            </a:fld>
            <a:endParaRPr lang="en-US" sz="1400" dirty="0">
              <a:solidFill>
                <a:srgbClr val="000100"/>
              </a:solidFill>
            </a:endParaRPr>
          </a:p>
        </p:txBody>
      </p:sp>
      <p:sp>
        <p:nvSpPr>
          <p:cNvPr id="8" name="Footer Placeholder 7"/>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9" name="Slide Number Placeholder 8"/>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324450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vert="horz" anchor="b"/>
          <a:lstStyle>
            <a:lvl1pPr marL="0" indent="0">
              <a:buNone/>
              <a:defRPr sz="1500">
                <a:latin typeface="Futura Medium"/>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Tree>
    <p:extLst>
      <p:ext uri="{BB962C8B-B14F-4D97-AF65-F5344CB8AC3E}">
        <p14:creationId xmlns:p14="http://schemas.microsoft.com/office/powerpoint/2010/main" val="294607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Date Placeholder 2"/>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A5E91F87-D622-483F-8D51-81AC27F79FAD}" type="datetime1">
              <a:rPr lang="en-US" sz="1400" smtClean="0">
                <a:solidFill>
                  <a:srgbClr val="000100"/>
                </a:solidFill>
              </a:rPr>
              <a:pPr defTabSz="685800"/>
              <a:t>2/13/2023</a:t>
            </a:fld>
            <a:endParaRPr lang="en-US" sz="1400" dirty="0">
              <a:solidFill>
                <a:srgbClr val="000100"/>
              </a:solidFill>
            </a:endParaRPr>
          </a:p>
        </p:txBody>
      </p:sp>
      <p:sp>
        <p:nvSpPr>
          <p:cNvPr id="4" name="Footer Placeholder 3"/>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5" name="Slide Number Placeholder 4"/>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42042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9A21FE4A-A1FE-4CB2-B4B2-05CF770375E7}" type="datetime1">
              <a:rPr lang="en-US" sz="1400" smtClean="0">
                <a:solidFill>
                  <a:srgbClr val="000100"/>
                </a:solidFill>
              </a:rPr>
              <a:pPr defTabSz="685800"/>
              <a:t>2/13/2023</a:t>
            </a:fld>
            <a:endParaRPr lang="en-US" sz="1400" dirty="0">
              <a:solidFill>
                <a:srgbClr val="000100"/>
              </a:solidFill>
            </a:endParaRPr>
          </a:p>
        </p:txBody>
      </p:sp>
      <p:sp>
        <p:nvSpPr>
          <p:cNvPr id="3" name="Footer Placeholder 2"/>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4" name="Slide Number Placeholder 3"/>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829953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50414"/>
            <a:ext cx="3008313" cy="518555"/>
          </a:xfrm>
          <a:prstGeom prst="rect">
            <a:avLst/>
          </a:prstGeom>
        </p:spPr>
        <p:txBody>
          <a:bodyPr lIns="68580" tIns="34290" rIns="68580" bIns="34290" anchor="b"/>
          <a:lstStyle>
            <a:lvl1pPr algn="l">
              <a:defRPr sz="1500" b="1"/>
            </a:lvl1pPr>
          </a:lstStyle>
          <a:p>
            <a:r>
              <a:rPr lang="en-US" dirty="0"/>
              <a:t>Click to edit Master title style</a:t>
            </a:r>
          </a:p>
        </p:txBody>
      </p:sp>
      <p:sp>
        <p:nvSpPr>
          <p:cNvPr id="3" name="Content Placeholder 2"/>
          <p:cNvSpPr>
            <a:spLocks noGrp="1"/>
          </p:cNvSpPr>
          <p:nvPr>
            <p:ph idx="1"/>
          </p:nvPr>
        </p:nvSpPr>
        <p:spPr>
          <a:xfrm>
            <a:off x="3575050" y="750413"/>
            <a:ext cx="5111750" cy="4118178"/>
          </a:xfrm>
          <a:prstGeom prst="rect">
            <a:avLst/>
          </a:prstGeom>
        </p:spPr>
        <p:txBody>
          <a:bodyPr lIns="68580" tIns="34290" rIns="68580" bIns="34290"/>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268968"/>
            <a:ext cx="3008313" cy="3599624"/>
          </a:xfrm>
          <a:prstGeom prst="rect">
            <a:avLst/>
          </a:prstGeom>
        </p:spPr>
        <p:txBody>
          <a:bodyPr lIns="68580" tIns="34290" rIns="68580" bIns="34290"/>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a:t>Click to edit Master text styles</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364796E8-17F6-4B77-98E4-A1775D016A48}"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588075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47822"/>
            <a:ext cx="8229600" cy="425054"/>
          </a:xfrm>
          <a:prstGeom prst="rect">
            <a:avLst/>
          </a:prstGeom>
        </p:spPr>
        <p:txBody>
          <a:bodyPr lIns="68580" tIns="34290" rIns="68580" bIns="34290"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457200" y="691305"/>
            <a:ext cx="8229600" cy="3101748"/>
          </a:xfrm>
          <a:prstGeom prst="rect">
            <a:avLst/>
          </a:prstGeom>
        </p:spPr>
        <p:txBody>
          <a:bodyPr lIns="68580" tIns="34290" rIns="68580" bIns="34290"/>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457200" y="4272875"/>
            <a:ext cx="8229600" cy="603647"/>
          </a:xfrm>
          <a:prstGeom prst="rect">
            <a:avLst/>
          </a:prstGeom>
        </p:spPr>
        <p:txBody>
          <a:bodyPr lIns="68580" tIns="34290" rIns="68580" bIns="34290"/>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a:t>Click to edit Master text styles</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21E3B364-01FB-4D9D-AD03-FDED1C857A44}"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3760412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ontent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7BF2B7-8E13-4F4D-93D6-2B444EAE06EE}"/>
              </a:ext>
            </a:extLst>
          </p:cNvPr>
          <p:cNvSpPr>
            <a:spLocks noGrp="1"/>
          </p:cNvSpPr>
          <p:nvPr>
            <p:ph type="pic" sz="quarter" idx="14"/>
          </p:nvPr>
        </p:nvSpPr>
        <p:spPr>
          <a:xfrm>
            <a:off x="457200" y="1241534"/>
            <a:ext cx="8229600" cy="3627057"/>
          </a:xfrm>
          <a:prstGeom prst="rect">
            <a:avLst/>
          </a:prstGeom>
        </p:spPr>
        <p:txBody>
          <a:bodyPr lIns="68580" tIns="34290" rIns="68580" bIns="34290"/>
          <a:lstStyle/>
          <a:p>
            <a:endParaRPr lang="en-US" dirty="0"/>
          </a:p>
        </p:txBody>
      </p:sp>
      <p:sp>
        <p:nvSpPr>
          <p:cNvPr id="7" name="Espace réservé du texte 11"/>
          <p:cNvSpPr>
            <a:spLocks noGrp="1"/>
          </p:cNvSpPr>
          <p:nvPr>
            <p:ph type="body" sz="quarter" idx="13" hasCustomPrompt="1"/>
          </p:nvPr>
        </p:nvSpPr>
        <p:spPr>
          <a:xfrm>
            <a:off x="233173" y="157437"/>
            <a:ext cx="346832" cy="194607"/>
          </a:xfrm>
          <a:prstGeom prst="rect">
            <a:avLst/>
          </a:prstGeom>
        </p:spPr>
        <p:txBody>
          <a:bodyPr lIns="0" tIns="34290" rIns="0" bIns="34290"/>
          <a:lstStyle>
            <a:lvl1pPr algn="ctr">
              <a:defRPr sz="900" b="0">
                <a:solidFill>
                  <a:schemeClr val="accent6"/>
                </a:solidFill>
              </a:defRPr>
            </a:lvl1pPr>
          </a:lstStyle>
          <a:p>
            <a:pPr lvl="0"/>
            <a:r>
              <a:rPr lang="en-GB" dirty="0"/>
              <a:t>01</a:t>
            </a:r>
          </a:p>
        </p:txBody>
      </p:sp>
      <p:sp>
        <p:nvSpPr>
          <p:cNvPr id="8" name="Title 1">
            <a:extLst>
              <a:ext uri="{FF2B5EF4-FFF2-40B4-BE49-F238E27FC236}">
                <a16:creationId xmlns:a16="http://schemas.microsoft.com/office/drawing/2014/main" id="{BA8D78A6-80E7-644C-B688-253173ACBE3D}"/>
              </a:ext>
            </a:extLst>
          </p:cNvPr>
          <p:cNvSpPr>
            <a:spLocks noGrp="1"/>
          </p:cNvSpPr>
          <p:nvPr>
            <p:ph type="title"/>
          </p:nvPr>
        </p:nvSpPr>
        <p:spPr>
          <a:xfrm>
            <a:off x="457200" y="749310"/>
            <a:ext cx="8229600" cy="405538"/>
          </a:xfrm>
          <a:prstGeom prst="rect">
            <a:avLst/>
          </a:prstGeom>
        </p:spPr>
        <p:txBody>
          <a:bodyPr lIns="68580" tIns="34290" rIns="68580" bIns="34290"/>
          <a:lstStyle>
            <a:lvl1pPr>
              <a:lnSpc>
                <a:spcPct val="80000"/>
              </a:lnSpc>
              <a:defRPr>
                <a:solidFill>
                  <a:srgbClr val="C5203E"/>
                </a:solidFill>
              </a:defRPr>
            </a:lvl1pPr>
          </a:lstStyle>
          <a:p>
            <a:r>
              <a:rPr lang="en-US" dirty="0"/>
              <a:t>Click to edit Master title style</a:t>
            </a:r>
          </a:p>
        </p:txBody>
      </p:sp>
      <p:sp>
        <p:nvSpPr>
          <p:cNvPr id="10" name="Date Placeholder 3">
            <a:extLst>
              <a:ext uri="{FF2B5EF4-FFF2-40B4-BE49-F238E27FC236}">
                <a16:creationId xmlns:a16="http://schemas.microsoft.com/office/drawing/2014/main" id="{42253CC7-D0B0-D543-9305-90C0FA4A3D55}"/>
              </a:ext>
            </a:extLst>
          </p:cNvPr>
          <p:cNvSpPr>
            <a:spLocks noGrp="1"/>
          </p:cNvSpPr>
          <p:nvPr>
            <p:ph type="dt" sz="half" idx="10"/>
          </p:nvPr>
        </p:nvSpPr>
        <p:spPr>
          <a:xfrm>
            <a:off x="4417219" y="4868592"/>
            <a:ext cx="2133600" cy="273844"/>
          </a:xfrm>
          <a:prstGeom prst="rect">
            <a:avLst/>
          </a:prstGeom>
        </p:spPr>
        <p:txBody>
          <a:bodyPr lIns="68580" tIns="34290" rIns="68580" bIns="34290"/>
          <a:lstStyle/>
          <a:p>
            <a:pPr defTabSz="685800"/>
            <a:fld id="{F04A2258-1607-4B43-B66E-4F72DD87355E}" type="datetime1">
              <a:rPr lang="en-US" sz="1400" smtClean="0">
                <a:solidFill>
                  <a:srgbClr val="000100"/>
                </a:solidFill>
              </a:rPr>
              <a:pPr defTabSz="685800"/>
              <a:t>2/13/2023</a:t>
            </a:fld>
            <a:endParaRPr lang="en-US" sz="1400" dirty="0">
              <a:solidFill>
                <a:srgbClr val="000100"/>
              </a:solidFill>
            </a:endParaRPr>
          </a:p>
        </p:txBody>
      </p:sp>
      <p:sp>
        <p:nvSpPr>
          <p:cNvPr id="11" name="Footer Placeholder 4">
            <a:extLst>
              <a:ext uri="{FF2B5EF4-FFF2-40B4-BE49-F238E27FC236}">
                <a16:creationId xmlns:a16="http://schemas.microsoft.com/office/drawing/2014/main" id="{0D603BA5-1C99-3D4B-858F-87069D54BD48}"/>
              </a:ext>
            </a:extLst>
          </p:cNvPr>
          <p:cNvSpPr>
            <a:spLocks noGrp="1"/>
          </p:cNvSpPr>
          <p:nvPr>
            <p:ph type="ftr" sz="quarter" idx="11"/>
          </p:nvPr>
        </p:nvSpPr>
        <p:spPr>
          <a:xfrm>
            <a:off x="457200"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12" name="Slide Number Placeholder 5">
            <a:extLst>
              <a:ext uri="{FF2B5EF4-FFF2-40B4-BE49-F238E27FC236}">
                <a16:creationId xmlns:a16="http://schemas.microsoft.com/office/drawing/2014/main" id="{8C4AD81E-B2A6-8742-B276-20A18B31387F}"/>
              </a:ext>
            </a:extLst>
          </p:cNvPr>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78860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2D9BA3F2-2DF5-46DA-B6C5-5371B98C3AAA}"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2577770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Two Photos">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AE0CFEF4-36B4-4890-B11A-D823DA68930C}"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
        <p:nvSpPr>
          <p:cNvPr id="8" name="Picture Placeholder 8">
            <a:extLst>
              <a:ext uri="{FF2B5EF4-FFF2-40B4-BE49-F238E27FC236}">
                <a16:creationId xmlns:a16="http://schemas.microsoft.com/office/drawing/2014/main" id="{F88C6529-4ED1-A345-91A4-9E03CC84A9CA}"/>
              </a:ext>
            </a:extLst>
          </p:cNvPr>
          <p:cNvSpPr>
            <a:spLocks noGrp="1"/>
          </p:cNvSpPr>
          <p:nvPr>
            <p:ph type="pic" sz="quarter" idx="14"/>
          </p:nvPr>
        </p:nvSpPr>
        <p:spPr>
          <a:xfrm>
            <a:off x="46508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973235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Content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7BF2B7-8E13-4F4D-93D6-2B444EAE06EE}"/>
              </a:ext>
            </a:extLst>
          </p:cNvPr>
          <p:cNvSpPr>
            <a:spLocks noGrp="1"/>
          </p:cNvSpPr>
          <p:nvPr>
            <p:ph type="pic" sz="quarter" idx="14"/>
          </p:nvPr>
        </p:nvSpPr>
        <p:spPr>
          <a:xfrm>
            <a:off x="457200" y="1241534"/>
            <a:ext cx="8229600" cy="3627057"/>
          </a:xfrm>
          <a:prstGeom prst="rect">
            <a:avLst/>
          </a:prstGeom>
        </p:spPr>
        <p:txBody>
          <a:bodyPr lIns="68580" tIns="34290" rIns="68580" bIns="34290"/>
          <a:lstStyle/>
          <a:p>
            <a:endParaRPr lang="en-US" dirty="0"/>
          </a:p>
        </p:txBody>
      </p:sp>
      <p:sp>
        <p:nvSpPr>
          <p:cNvPr id="7" name="Espace réservé du texte 11"/>
          <p:cNvSpPr>
            <a:spLocks noGrp="1"/>
          </p:cNvSpPr>
          <p:nvPr>
            <p:ph type="body" sz="quarter" idx="13" hasCustomPrompt="1"/>
          </p:nvPr>
        </p:nvSpPr>
        <p:spPr>
          <a:xfrm>
            <a:off x="233173" y="157437"/>
            <a:ext cx="346832" cy="194607"/>
          </a:xfrm>
          <a:prstGeom prst="rect">
            <a:avLst/>
          </a:prstGeom>
        </p:spPr>
        <p:txBody>
          <a:bodyPr lIns="0" tIns="34290" rIns="0" bIns="34290"/>
          <a:lstStyle>
            <a:lvl1pPr algn="ctr">
              <a:defRPr sz="900" b="0">
                <a:solidFill>
                  <a:schemeClr val="accent6"/>
                </a:solidFill>
              </a:defRPr>
            </a:lvl1pPr>
          </a:lstStyle>
          <a:p>
            <a:pPr lvl="0"/>
            <a:r>
              <a:rPr lang="en-GB" dirty="0"/>
              <a:t>01</a:t>
            </a:r>
          </a:p>
        </p:txBody>
      </p:sp>
      <p:sp>
        <p:nvSpPr>
          <p:cNvPr id="8" name="Title 1">
            <a:extLst>
              <a:ext uri="{FF2B5EF4-FFF2-40B4-BE49-F238E27FC236}">
                <a16:creationId xmlns:a16="http://schemas.microsoft.com/office/drawing/2014/main" id="{BA8D78A6-80E7-644C-B688-253173ACBE3D}"/>
              </a:ext>
            </a:extLst>
          </p:cNvPr>
          <p:cNvSpPr>
            <a:spLocks noGrp="1"/>
          </p:cNvSpPr>
          <p:nvPr>
            <p:ph type="title"/>
          </p:nvPr>
        </p:nvSpPr>
        <p:spPr>
          <a:xfrm>
            <a:off x="457200" y="749310"/>
            <a:ext cx="8229600" cy="405538"/>
          </a:xfrm>
          <a:prstGeom prst="rect">
            <a:avLst/>
          </a:prstGeom>
        </p:spPr>
        <p:txBody>
          <a:bodyPr lIns="68580" tIns="34290" rIns="68580" bIns="34290"/>
          <a:lstStyle>
            <a:lvl1pPr>
              <a:lnSpc>
                <a:spcPct val="80000"/>
              </a:lnSpc>
              <a:defRPr>
                <a:solidFill>
                  <a:srgbClr val="C5203E"/>
                </a:solidFill>
              </a:defRPr>
            </a:lvl1pPr>
          </a:lstStyle>
          <a:p>
            <a:r>
              <a:rPr lang="en-US" dirty="0"/>
              <a:t>Click to edit Master title style</a:t>
            </a:r>
          </a:p>
        </p:txBody>
      </p:sp>
      <p:sp>
        <p:nvSpPr>
          <p:cNvPr id="10" name="Date Placeholder 3">
            <a:extLst>
              <a:ext uri="{FF2B5EF4-FFF2-40B4-BE49-F238E27FC236}">
                <a16:creationId xmlns:a16="http://schemas.microsoft.com/office/drawing/2014/main" id="{42253CC7-D0B0-D543-9305-90C0FA4A3D55}"/>
              </a:ext>
            </a:extLst>
          </p:cNvPr>
          <p:cNvSpPr>
            <a:spLocks noGrp="1"/>
          </p:cNvSpPr>
          <p:nvPr>
            <p:ph type="dt" sz="half" idx="10"/>
          </p:nvPr>
        </p:nvSpPr>
        <p:spPr>
          <a:xfrm>
            <a:off x="4417219" y="4868592"/>
            <a:ext cx="2133600" cy="273844"/>
          </a:xfrm>
          <a:prstGeom prst="rect">
            <a:avLst/>
          </a:prstGeom>
        </p:spPr>
        <p:txBody>
          <a:bodyPr lIns="68580" tIns="34290" rIns="68580" bIns="34290"/>
          <a:lstStyle/>
          <a:p>
            <a:pPr defTabSz="685800"/>
            <a:fld id="{08942DFA-410E-4A82-8E08-5A2CEA033403}" type="datetime1">
              <a:rPr lang="en-US" sz="1400" smtClean="0">
                <a:solidFill>
                  <a:srgbClr val="000100"/>
                </a:solidFill>
              </a:rPr>
              <a:pPr defTabSz="685800"/>
              <a:t>2/13/2023</a:t>
            </a:fld>
            <a:endParaRPr lang="en-US" sz="1400" dirty="0">
              <a:solidFill>
                <a:srgbClr val="000100"/>
              </a:solidFill>
            </a:endParaRPr>
          </a:p>
        </p:txBody>
      </p:sp>
      <p:sp>
        <p:nvSpPr>
          <p:cNvPr id="11" name="Footer Placeholder 4">
            <a:extLst>
              <a:ext uri="{FF2B5EF4-FFF2-40B4-BE49-F238E27FC236}">
                <a16:creationId xmlns:a16="http://schemas.microsoft.com/office/drawing/2014/main" id="{0D603BA5-1C99-3D4B-858F-87069D54BD48}"/>
              </a:ext>
            </a:extLst>
          </p:cNvPr>
          <p:cNvSpPr>
            <a:spLocks noGrp="1"/>
          </p:cNvSpPr>
          <p:nvPr>
            <p:ph type="ftr" sz="quarter" idx="11"/>
          </p:nvPr>
        </p:nvSpPr>
        <p:spPr>
          <a:xfrm>
            <a:off x="457200"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12" name="Slide Number Placeholder 5">
            <a:extLst>
              <a:ext uri="{FF2B5EF4-FFF2-40B4-BE49-F238E27FC236}">
                <a16:creationId xmlns:a16="http://schemas.microsoft.com/office/drawing/2014/main" id="{8C4AD81E-B2A6-8742-B276-20A18B31387F}"/>
              </a:ext>
            </a:extLst>
          </p:cNvPr>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87601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0EAFD5D3-AA1B-499D-A4CA-3F29427E3950}"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49727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_Two Photos">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1224D793-1813-45E1-88BF-713F55871449}"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
        <p:nvSpPr>
          <p:cNvPr id="8" name="Picture Placeholder 8">
            <a:extLst>
              <a:ext uri="{FF2B5EF4-FFF2-40B4-BE49-F238E27FC236}">
                <a16:creationId xmlns:a16="http://schemas.microsoft.com/office/drawing/2014/main" id="{F88C6529-4ED1-A345-91A4-9E03CC84A9CA}"/>
              </a:ext>
            </a:extLst>
          </p:cNvPr>
          <p:cNvSpPr>
            <a:spLocks noGrp="1"/>
          </p:cNvSpPr>
          <p:nvPr>
            <p:ph type="pic" sz="quarter" idx="14"/>
          </p:nvPr>
        </p:nvSpPr>
        <p:spPr>
          <a:xfrm>
            <a:off x="46508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431846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200151"/>
            <a:ext cx="4038600" cy="3394472"/>
          </a:xfrm>
          <a:prstGeom prst="rect">
            <a:avLst/>
          </a:prstGeom>
        </p:spPr>
        <p:txBody>
          <a:bodyPr vert="horz"/>
          <a:lstStyle>
            <a:lvl1pPr>
              <a:defRPr sz="2100">
                <a:latin typeface="Futura Medium"/>
              </a:defRPr>
            </a:lvl1pPr>
            <a:lvl2pPr>
              <a:defRPr sz="1800">
                <a:latin typeface="Futura Medium"/>
              </a:defRPr>
            </a:lvl2pPr>
            <a:lvl3pPr>
              <a:defRPr sz="1500">
                <a:latin typeface="Futura Medium"/>
              </a:defRPr>
            </a:lvl3pPr>
            <a:lvl4pPr>
              <a:defRPr sz="1350">
                <a:latin typeface="Futura Medium"/>
              </a:defRPr>
            </a:lvl4pPr>
            <a:lvl5pPr>
              <a:defRPr sz="1350">
                <a:latin typeface="Futura Medium"/>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vert="horz"/>
          <a:lstStyle>
            <a:lvl1pPr>
              <a:defRPr sz="2100">
                <a:latin typeface="Futura Medium"/>
              </a:defRPr>
            </a:lvl1pPr>
            <a:lvl2pPr>
              <a:defRPr sz="1800">
                <a:latin typeface="Futura Medium"/>
              </a:defRPr>
            </a:lvl2pPr>
            <a:lvl3pPr>
              <a:defRPr sz="1500">
                <a:latin typeface="Futura Medium"/>
              </a:defRPr>
            </a:lvl3pPr>
            <a:lvl4pPr>
              <a:defRPr sz="1350">
                <a:latin typeface="Futura Medium"/>
              </a:defRPr>
            </a:lvl4pPr>
            <a:lvl5pPr>
              <a:defRPr sz="1350">
                <a:latin typeface="Futura Medium"/>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81891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ontent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7BF2B7-8E13-4F4D-93D6-2B444EAE06EE}"/>
              </a:ext>
            </a:extLst>
          </p:cNvPr>
          <p:cNvSpPr>
            <a:spLocks noGrp="1"/>
          </p:cNvSpPr>
          <p:nvPr>
            <p:ph type="pic" sz="quarter" idx="14"/>
          </p:nvPr>
        </p:nvSpPr>
        <p:spPr>
          <a:xfrm>
            <a:off x="457200" y="1241534"/>
            <a:ext cx="8229600" cy="3627057"/>
          </a:xfrm>
          <a:prstGeom prst="rect">
            <a:avLst/>
          </a:prstGeom>
        </p:spPr>
        <p:txBody>
          <a:bodyPr lIns="68580" tIns="34290" rIns="68580" bIns="34290"/>
          <a:lstStyle/>
          <a:p>
            <a:endParaRPr lang="en-US" dirty="0"/>
          </a:p>
        </p:txBody>
      </p:sp>
      <p:sp>
        <p:nvSpPr>
          <p:cNvPr id="7" name="Espace réservé du texte 11"/>
          <p:cNvSpPr>
            <a:spLocks noGrp="1"/>
          </p:cNvSpPr>
          <p:nvPr>
            <p:ph type="body" sz="quarter" idx="13" hasCustomPrompt="1"/>
          </p:nvPr>
        </p:nvSpPr>
        <p:spPr>
          <a:xfrm>
            <a:off x="233173" y="157437"/>
            <a:ext cx="346832" cy="194607"/>
          </a:xfrm>
          <a:prstGeom prst="rect">
            <a:avLst/>
          </a:prstGeom>
        </p:spPr>
        <p:txBody>
          <a:bodyPr lIns="0" tIns="34290" rIns="0" bIns="34290"/>
          <a:lstStyle>
            <a:lvl1pPr algn="ctr">
              <a:defRPr sz="900" b="0">
                <a:solidFill>
                  <a:schemeClr val="accent6"/>
                </a:solidFill>
              </a:defRPr>
            </a:lvl1pPr>
          </a:lstStyle>
          <a:p>
            <a:pPr lvl="0"/>
            <a:r>
              <a:rPr lang="en-GB" dirty="0"/>
              <a:t>01</a:t>
            </a:r>
          </a:p>
        </p:txBody>
      </p:sp>
      <p:sp>
        <p:nvSpPr>
          <p:cNvPr id="8" name="Title 1">
            <a:extLst>
              <a:ext uri="{FF2B5EF4-FFF2-40B4-BE49-F238E27FC236}">
                <a16:creationId xmlns:a16="http://schemas.microsoft.com/office/drawing/2014/main" id="{BA8D78A6-80E7-644C-B688-253173ACBE3D}"/>
              </a:ext>
            </a:extLst>
          </p:cNvPr>
          <p:cNvSpPr>
            <a:spLocks noGrp="1"/>
          </p:cNvSpPr>
          <p:nvPr>
            <p:ph type="title"/>
          </p:nvPr>
        </p:nvSpPr>
        <p:spPr>
          <a:xfrm>
            <a:off x="457200" y="749310"/>
            <a:ext cx="8229600" cy="405538"/>
          </a:xfrm>
          <a:prstGeom prst="rect">
            <a:avLst/>
          </a:prstGeom>
        </p:spPr>
        <p:txBody>
          <a:bodyPr lIns="68580" tIns="34290" rIns="68580" bIns="34290"/>
          <a:lstStyle>
            <a:lvl1pPr>
              <a:lnSpc>
                <a:spcPct val="80000"/>
              </a:lnSpc>
              <a:defRPr>
                <a:solidFill>
                  <a:srgbClr val="C5203E"/>
                </a:solidFill>
              </a:defRPr>
            </a:lvl1pPr>
          </a:lstStyle>
          <a:p>
            <a:r>
              <a:rPr lang="en-US" dirty="0"/>
              <a:t>Click to edit Master title style</a:t>
            </a:r>
          </a:p>
        </p:txBody>
      </p:sp>
      <p:sp>
        <p:nvSpPr>
          <p:cNvPr id="10" name="Date Placeholder 3">
            <a:extLst>
              <a:ext uri="{FF2B5EF4-FFF2-40B4-BE49-F238E27FC236}">
                <a16:creationId xmlns:a16="http://schemas.microsoft.com/office/drawing/2014/main" id="{42253CC7-D0B0-D543-9305-90C0FA4A3D55}"/>
              </a:ext>
            </a:extLst>
          </p:cNvPr>
          <p:cNvSpPr>
            <a:spLocks noGrp="1"/>
          </p:cNvSpPr>
          <p:nvPr>
            <p:ph type="dt" sz="half" idx="10"/>
          </p:nvPr>
        </p:nvSpPr>
        <p:spPr>
          <a:xfrm>
            <a:off x="4417219" y="4868592"/>
            <a:ext cx="2133600" cy="273844"/>
          </a:xfrm>
          <a:prstGeom prst="rect">
            <a:avLst/>
          </a:prstGeom>
        </p:spPr>
        <p:txBody>
          <a:bodyPr lIns="68580" tIns="34290" rIns="68580" bIns="34290"/>
          <a:lstStyle/>
          <a:p>
            <a:pPr defTabSz="685800"/>
            <a:fld id="{11BE5A4A-B25B-4CFB-92A4-0C8DF36CA6D0}" type="datetime1">
              <a:rPr lang="en-US" sz="1400" smtClean="0">
                <a:solidFill>
                  <a:srgbClr val="000100"/>
                </a:solidFill>
              </a:rPr>
              <a:pPr defTabSz="685800"/>
              <a:t>2/13/2023</a:t>
            </a:fld>
            <a:endParaRPr lang="en-US" sz="1400" dirty="0">
              <a:solidFill>
                <a:srgbClr val="000100"/>
              </a:solidFill>
            </a:endParaRPr>
          </a:p>
        </p:txBody>
      </p:sp>
      <p:sp>
        <p:nvSpPr>
          <p:cNvPr id="11" name="Footer Placeholder 4">
            <a:extLst>
              <a:ext uri="{FF2B5EF4-FFF2-40B4-BE49-F238E27FC236}">
                <a16:creationId xmlns:a16="http://schemas.microsoft.com/office/drawing/2014/main" id="{0D603BA5-1C99-3D4B-858F-87069D54BD48}"/>
              </a:ext>
            </a:extLst>
          </p:cNvPr>
          <p:cNvSpPr>
            <a:spLocks noGrp="1"/>
          </p:cNvSpPr>
          <p:nvPr>
            <p:ph type="ftr" sz="quarter" idx="11"/>
          </p:nvPr>
        </p:nvSpPr>
        <p:spPr>
          <a:xfrm>
            <a:off x="457200"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12" name="Slide Number Placeholder 5">
            <a:extLst>
              <a:ext uri="{FF2B5EF4-FFF2-40B4-BE49-F238E27FC236}">
                <a16:creationId xmlns:a16="http://schemas.microsoft.com/office/drawing/2014/main" id="{8C4AD81E-B2A6-8742-B276-20A18B31387F}"/>
              </a:ext>
            </a:extLst>
          </p:cNvPr>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593109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4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817B0313-7C36-4D62-A303-88C6B1DCA628}"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807383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0B6A24B-659F-0047-94E0-99E8DCE4FAB6}"/>
              </a:ext>
            </a:extLst>
          </p:cNvPr>
          <p:cNvSpPr>
            <a:spLocks noGrp="1"/>
          </p:cNvSpPr>
          <p:nvPr>
            <p:ph type="ftr" sz="quarter" idx="11"/>
          </p:nvPr>
        </p:nvSpPr>
        <p:spPr/>
        <p:txBody>
          <a:bodyPr anchor="b"/>
          <a:lstStyle/>
          <a:p>
            <a:r>
              <a:rPr lang="en-US"/>
              <a:t>DODGE CONSTRUCTION NETWORK  |  CONFIDENTIAL</a:t>
            </a:r>
            <a:endParaRPr lang="en-US" dirty="0"/>
          </a:p>
        </p:txBody>
      </p:sp>
      <p:sp>
        <p:nvSpPr>
          <p:cNvPr id="6" name="Slide Number Placeholder 5">
            <a:extLst>
              <a:ext uri="{FF2B5EF4-FFF2-40B4-BE49-F238E27FC236}">
                <a16:creationId xmlns:a16="http://schemas.microsoft.com/office/drawing/2014/main" id="{D988E821-9B2B-9E4F-95F8-0320A6FAFA20}"/>
              </a:ext>
            </a:extLst>
          </p:cNvPr>
          <p:cNvSpPr>
            <a:spLocks noGrp="1"/>
          </p:cNvSpPr>
          <p:nvPr>
            <p:ph type="sldNum" sz="quarter" idx="12"/>
          </p:nvPr>
        </p:nvSpPr>
        <p:spPr>
          <a:xfrm>
            <a:off x="6811193" y="154639"/>
            <a:ext cx="2163738" cy="204920"/>
          </a:xfrm>
        </p:spPr>
        <p:txBody>
          <a:bodyPr anchor="ctr"/>
          <a:lstStyle>
            <a:lvl1pPr>
              <a:defRPr sz="750"/>
            </a:lvl1pPr>
          </a:lstStyle>
          <a:p>
            <a:fld id="{573B9995-3CFD-3544-9E2D-3966FE22BFB1}" type="slidenum">
              <a:rPr lang="en-US" smtClean="0"/>
              <a:pPr/>
              <a:t>‹#›</a:t>
            </a:fld>
            <a:endParaRPr lang="en-US" dirty="0"/>
          </a:p>
        </p:txBody>
      </p:sp>
      <p:sp>
        <p:nvSpPr>
          <p:cNvPr id="27" name="Text Placeholder 26">
            <a:extLst>
              <a:ext uri="{FF2B5EF4-FFF2-40B4-BE49-F238E27FC236}">
                <a16:creationId xmlns:a16="http://schemas.microsoft.com/office/drawing/2014/main" id="{6959DB17-BCCC-FD40-9BA3-34E1D6B9A0C0}"/>
              </a:ext>
            </a:extLst>
          </p:cNvPr>
          <p:cNvSpPr>
            <a:spLocks noGrp="1"/>
          </p:cNvSpPr>
          <p:nvPr>
            <p:ph type="body" sz="quarter" idx="14"/>
          </p:nvPr>
        </p:nvSpPr>
        <p:spPr>
          <a:xfrm>
            <a:off x="161925" y="200863"/>
            <a:ext cx="3381376" cy="158696"/>
          </a:xfrm>
          <a:prstGeom prst="rect">
            <a:avLst/>
          </a:prstGeom>
        </p:spPr>
        <p:txBody>
          <a:bodyPr anchor="t"/>
          <a:lstStyle>
            <a:lvl1pPr marL="0" indent="0">
              <a:buNone/>
              <a:defRPr sz="900"/>
            </a:lvl1pPr>
            <a:lvl2pPr marL="342900" indent="0">
              <a:buNone/>
              <a:defRPr/>
            </a:lvl2pPr>
            <a:lvl3pPr marL="685800" indent="0">
              <a:buNone/>
              <a:defRPr/>
            </a:lvl3pPr>
            <a:lvl4pPr marL="1028700" indent="0">
              <a:buNone/>
              <a:defRPr/>
            </a:lvl4pPr>
            <a:lvl5pPr marL="1371600" indent="0">
              <a:buNone/>
              <a:defRPr/>
            </a:lvl5pPr>
          </a:lstStyle>
          <a:p>
            <a:pPr lvl="0"/>
            <a:r>
              <a:rPr lang="en-US" dirty="0"/>
              <a:t>Click to edit Master text styles</a:t>
            </a:r>
          </a:p>
        </p:txBody>
      </p:sp>
      <p:sp>
        <p:nvSpPr>
          <p:cNvPr id="24" name="Title 1">
            <a:extLst>
              <a:ext uri="{FF2B5EF4-FFF2-40B4-BE49-F238E27FC236}">
                <a16:creationId xmlns:a16="http://schemas.microsoft.com/office/drawing/2014/main" id="{7E735C1A-12C2-734C-B2F7-6489FA974071}"/>
              </a:ext>
            </a:extLst>
          </p:cNvPr>
          <p:cNvSpPr>
            <a:spLocks noGrp="1"/>
          </p:cNvSpPr>
          <p:nvPr>
            <p:ph type="ctrTitle" hasCustomPrompt="1"/>
          </p:nvPr>
        </p:nvSpPr>
        <p:spPr>
          <a:xfrm>
            <a:off x="479908" y="2171605"/>
            <a:ext cx="4008749" cy="1836663"/>
          </a:xfrm>
          <a:prstGeom prst="rect">
            <a:avLst/>
          </a:prstGeom>
        </p:spPr>
        <p:txBody>
          <a:bodyPr anchor="t"/>
          <a:lstStyle>
            <a:lvl1pPr algn="l">
              <a:defRPr sz="3600"/>
            </a:lvl1pPr>
          </a:lstStyle>
          <a:p>
            <a:r>
              <a:rPr lang="en-US" dirty="0"/>
              <a:t>Click to edit </a:t>
            </a:r>
            <a:br>
              <a:rPr lang="en-US" dirty="0"/>
            </a:br>
            <a:r>
              <a:rPr lang="en-US" dirty="0"/>
              <a:t>Master title </a:t>
            </a:r>
            <a:br>
              <a:rPr lang="en-US" dirty="0"/>
            </a:br>
            <a:r>
              <a:rPr lang="en-US" dirty="0"/>
              <a:t>style</a:t>
            </a:r>
          </a:p>
        </p:txBody>
      </p:sp>
      <p:sp>
        <p:nvSpPr>
          <p:cNvPr id="25" name="Subtitle 2">
            <a:extLst>
              <a:ext uri="{FF2B5EF4-FFF2-40B4-BE49-F238E27FC236}">
                <a16:creationId xmlns:a16="http://schemas.microsoft.com/office/drawing/2014/main" id="{68329716-C8F7-BF43-8817-FFED350F1203}"/>
              </a:ext>
            </a:extLst>
          </p:cNvPr>
          <p:cNvSpPr>
            <a:spLocks noGrp="1"/>
          </p:cNvSpPr>
          <p:nvPr>
            <p:ph type="subTitle" idx="1"/>
          </p:nvPr>
        </p:nvSpPr>
        <p:spPr>
          <a:xfrm>
            <a:off x="509523" y="1824312"/>
            <a:ext cx="3979132" cy="273844"/>
          </a:xfrm>
          <a:prstGeom prst="rect">
            <a:avLst/>
          </a:prstGeom>
        </p:spPr>
        <p:txBody>
          <a:bodyPr anchor="b"/>
          <a:lstStyle>
            <a:lvl1pPr marL="0" indent="0" algn="l">
              <a:buNone/>
              <a:defRPr sz="9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Text Placeholder 7">
            <a:extLst>
              <a:ext uri="{FF2B5EF4-FFF2-40B4-BE49-F238E27FC236}">
                <a16:creationId xmlns:a16="http://schemas.microsoft.com/office/drawing/2014/main" id="{D6CA9C80-BB5A-2C4F-ADFC-279CC217B358}"/>
              </a:ext>
            </a:extLst>
          </p:cNvPr>
          <p:cNvSpPr>
            <a:spLocks noGrp="1"/>
          </p:cNvSpPr>
          <p:nvPr>
            <p:ph type="body" sz="quarter" idx="15" hasCustomPrompt="1"/>
          </p:nvPr>
        </p:nvSpPr>
        <p:spPr>
          <a:xfrm>
            <a:off x="4655344" y="0"/>
            <a:ext cx="4224422" cy="5214445"/>
          </a:xfrm>
          <a:prstGeom prst="rect">
            <a:avLst/>
          </a:prstGeom>
        </p:spPr>
        <p:txBody>
          <a:bodyPr/>
          <a:lstStyle>
            <a:lvl1pPr marL="0" indent="0" algn="r">
              <a:buNone/>
              <a:defRPr sz="41250" b="1" i="0">
                <a:latin typeface="NB International Pro" panose="020B0403040100020004" pitchFamily="34" charset="77"/>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1</a:t>
            </a:r>
          </a:p>
        </p:txBody>
      </p:sp>
      <p:pic>
        <p:nvPicPr>
          <p:cNvPr id="10" name="Picture 9">
            <a:extLst>
              <a:ext uri="{FF2B5EF4-FFF2-40B4-BE49-F238E27FC236}">
                <a16:creationId xmlns:a16="http://schemas.microsoft.com/office/drawing/2014/main" id="{3DEF3391-F0F1-7344-AE92-CF5A93C2E8B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320064" y="178308"/>
            <a:ext cx="503873" cy="166327"/>
          </a:xfrm>
          <a:prstGeom prst="rect">
            <a:avLst/>
          </a:prstGeom>
        </p:spPr>
      </p:pic>
      <p:cxnSp>
        <p:nvCxnSpPr>
          <p:cNvPr id="11" name="Straight Connector 10">
            <a:extLst>
              <a:ext uri="{FF2B5EF4-FFF2-40B4-BE49-F238E27FC236}">
                <a16:creationId xmlns:a16="http://schemas.microsoft.com/office/drawing/2014/main" id="{D1594303-2EA0-9449-B361-775D03C75116}"/>
              </a:ext>
            </a:extLst>
          </p:cNvPr>
          <p:cNvCxnSpPr/>
          <p:nvPr userDrawn="1"/>
        </p:nvCxnSpPr>
        <p:spPr>
          <a:xfrm>
            <a:off x="0" y="518698"/>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031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2933" userDrawn="1">
          <p15:clr>
            <a:srgbClr val="FBAE40"/>
          </p15:clr>
        </p15:guide>
        <p15:guide id="4" pos="218" userDrawn="1">
          <p15:clr>
            <a:srgbClr val="FBAE40"/>
          </p15:clr>
        </p15:guide>
        <p15:guide id="5" pos="1470" userDrawn="1">
          <p15:clr>
            <a:srgbClr val="FBAE40"/>
          </p15:clr>
        </p15:guide>
        <p15:guide id="7" pos="2828" userDrawn="1">
          <p15:clr>
            <a:srgbClr val="FBAE40"/>
          </p15:clr>
        </p15:guide>
        <p15:guide id="8" pos="4185" userDrawn="1">
          <p15:clr>
            <a:srgbClr val="FBAE40"/>
          </p15:clr>
        </p15:guide>
        <p15:guide id="9" pos="4289" userDrawn="1">
          <p15:clr>
            <a:srgbClr val="FBAE40"/>
          </p15:clr>
        </p15:guide>
        <p15:guide id="10" pos="1574" userDrawn="1">
          <p15:clr>
            <a:srgbClr val="FBAE40"/>
          </p15:clr>
        </p15:guide>
        <p15:guide id="12" pos="326" userDrawn="1">
          <p15:clr>
            <a:srgbClr val="FBAE40"/>
          </p15:clr>
        </p15:guide>
        <p15:guide id="13"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vert="horz" anchor="b"/>
          <a:lstStyle>
            <a:lvl1pPr marL="0" indent="0">
              <a:buNone/>
              <a:defRPr sz="1800" b="1">
                <a:latin typeface="Georgia" panose="02040502050405020303"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vert="horz"/>
          <a:lstStyle>
            <a:lvl1pPr>
              <a:defRPr sz="1800">
                <a:latin typeface="Futura Medium"/>
              </a:defRPr>
            </a:lvl1pPr>
            <a:lvl2pPr>
              <a:defRPr sz="1500">
                <a:latin typeface="Futura Medium"/>
              </a:defRPr>
            </a:lvl2pPr>
            <a:lvl3pPr>
              <a:defRPr sz="1350">
                <a:latin typeface="Futura Medium"/>
              </a:defRPr>
            </a:lvl3pPr>
            <a:lvl4pPr>
              <a:defRPr sz="1200">
                <a:latin typeface="Futura Medium"/>
              </a:defRPr>
            </a:lvl4pPr>
            <a:lvl5pPr>
              <a:defRPr sz="1200">
                <a:latin typeface="Futura Medium"/>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30" y="1151335"/>
            <a:ext cx="4041775" cy="479822"/>
          </a:xfrm>
          <a:prstGeom prst="rect">
            <a:avLst/>
          </a:prstGeom>
        </p:spPr>
        <p:txBody>
          <a:bodyPr vert="horz" anchor="b"/>
          <a:lstStyle>
            <a:lvl1pPr marL="0" indent="0">
              <a:buNone/>
              <a:defRPr sz="1800" b="1">
                <a:latin typeface="Georgia" panose="02040502050405020303"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a:prstGeom prst="rect">
            <a:avLst/>
          </a:prstGeom>
        </p:spPr>
        <p:txBody>
          <a:bodyPr vert="horz"/>
          <a:lstStyle>
            <a:lvl1pPr>
              <a:defRPr sz="1800">
                <a:latin typeface="Futura Medium"/>
              </a:defRPr>
            </a:lvl1pPr>
            <a:lvl2pPr>
              <a:defRPr sz="1500">
                <a:latin typeface="Futura Medium"/>
              </a:defRPr>
            </a:lvl2pPr>
            <a:lvl3pPr>
              <a:defRPr sz="1350">
                <a:latin typeface="Futura Medium"/>
              </a:defRPr>
            </a:lvl3pPr>
            <a:lvl4pPr>
              <a:defRPr sz="1200">
                <a:latin typeface="Futura Medium"/>
              </a:defRPr>
            </a:lvl4pPr>
            <a:lvl5pPr>
              <a:defRPr sz="1200">
                <a:latin typeface="Futura Medium"/>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4152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271699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615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lstStyle>
            <a:lvl1pPr algn="l">
              <a:defRPr sz="1500" b="1"/>
            </a:lvl1pPr>
          </a:lstStyle>
          <a:p>
            <a:r>
              <a:rPr lang="en-US"/>
              <a:t>Click to edit Master title style</a:t>
            </a:r>
            <a:endParaRPr lang="en-US" dirty="0"/>
          </a:p>
        </p:txBody>
      </p:sp>
      <p:sp>
        <p:nvSpPr>
          <p:cNvPr id="3" name="Content Placeholder 2"/>
          <p:cNvSpPr>
            <a:spLocks noGrp="1"/>
          </p:cNvSpPr>
          <p:nvPr>
            <p:ph idx="1"/>
          </p:nvPr>
        </p:nvSpPr>
        <p:spPr>
          <a:xfrm>
            <a:off x="3575050" y="204790"/>
            <a:ext cx="5111750" cy="4389835"/>
          </a:xfrm>
          <a:prstGeom prst="rect">
            <a:avLst/>
          </a:prstGeom>
        </p:spPr>
        <p:txBody>
          <a:bodyPr vert="horz"/>
          <a:lstStyle>
            <a:lvl1pPr>
              <a:defRPr sz="2400">
                <a:latin typeface="Futura Medium"/>
              </a:defRPr>
            </a:lvl1pPr>
            <a:lvl2pPr>
              <a:defRPr sz="2100">
                <a:latin typeface="Futura Medium"/>
              </a:defRPr>
            </a:lvl2pPr>
            <a:lvl3pPr>
              <a:defRPr sz="1800">
                <a:latin typeface="Futura Medium"/>
              </a:defRPr>
            </a:lvl3pPr>
            <a:lvl4pPr>
              <a:defRPr sz="1500">
                <a:latin typeface="Futura Medium"/>
              </a:defRPr>
            </a:lvl4pPr>
            <a:lvl5pPr>
              <a:defRPr sz="1500">
                <a:latin typeface="Futura Medium"/>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5" y="1076328"/>
            <a:ext cx="3008313" cy="3518297"/>
          </a:xfrm>
          <a:prstGeom prst="rect">
            <a:avLst/>
          </a:prstGeom>
        </p:spPr>
        <p:txBody>
          <a:bodyPr vert="horz"/>
          <a:lstStyle>
            <a:lvl1pPr marL="0" indent="0">
              <a:buNone/>
              <a:defRPr sz="1050">
                <a:latin typeface="Futura Medium"/>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623574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vert="horz"/>
          <a:lstStyle>
            <a:lvl1pPr marL="0" indent="0">
              <a:buNone/>
              <a:defRPr sz="2400">
                <a:latin typeface="Futura Medium" panose="020B0602020204020303" pitchFamily="34" charset="-79"/>
                <a:cs typeface="Futura Medium" panose="020B0602020204020303" pitchFamily="34" charset="-79"/>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5"/>
            <a:ext cx="5486400" cy="603647"/>
          </a:xfrm>
          <a:prstGeom prst="rect">
            <a:avLst/>
          </a:prstGeom>
        </p:spPr>
        <p:txBody>
          <a:bodyPr vert="horz"/>
          <a:lstStyle>
            <a:lvl1pPr marL="0" indent="0">
              <a:buNone/>
              <a:defRPr sz="1050">
                <a:cs typeface="Futura Medium"/>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2621993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theme" Target="../theme/theme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image" Target="../media/image2.png"/><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ags" Target="../tags/tag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6" name="Rectangle 127">
            <a:extLst>
              <a:ext uri="{FF2B5EF4-FFF2-40B4-BE49-F238E27FC236}">
                <a16:creationId xmlns:a16="http://schemas.microsoft.com/office/drawing/2014/main" id="{976284C1-92F7-4232-89B1-6285F6EAC312}"/>
              </a:ext>
            </a:extLst>
          </p:cNvPr>
          <p:cNvSpPr>
            <a:spLocks noGrp="1" noChangeArrowheads="1"/>
          </p:cNvSpPr>
          <p:nvPr>
            <p:ph type="title"/>
          </p:nvPr>
        </p:nvSpPr>
        <p:spPr bwMode="auto">
          <a:xfrm>
            <a:off x="455613" y="129780"/>
            <a:ext cx="7688262" cy="826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US" altLang="en-US" dirty="0"/>
          </a:p>
        </p:txBody>
      </p:sp>
      <p:sp>
        <p:nvSpPr>
          <p:cNvPr id="50181" name="Rectangle 129">
            <a:extLst>
              <a:ext uri="{FF2B5EF4-FFF2-40B4-BE49-F238E27FC236}">
                <a16:creationId xmlns:a16="http://schemas.microsoft.com/office/drawing/2014/main" id="{23CC6275-597B-4E8B-96BA-17131B9C2B68}"/>
              </a:ext>
            </a:extLst>
          </p:cNvPr>
          <p:cNvSpPr>
            <a:spLocks noChangeArrowheads="1"/>
          </p:cNvSpPr>
          <p:nvPr/>
        </p:nvSpPr>
        <p:spPr bwMode="auto">
          <a:xfrm>
            <a:off x="8997950" y="0"/>
            <a:ext cx="146050" cy="10287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sp>
        <p:nvSpPr>
          <p:cNvPr id="50182" name="Rectangle 130">
            <a:extLst>
              <a:ext uri="{FF2B5EF4-FFF2-40B4-BE49-F238E27FC236}">
                <a16:creationId xmlns:a16="http://schemas.microsoft.com/office/drawing/2014/main" id="{215121B6-A0C0-405E-BDE6-672386AA34A6}"/>
              </a:ext>
            </a:extLst>
          </p:cNvPr>
          <p:cNvSpPr>
            <a:spLocks noChangeArrowheads="1"/>
          </p:cNvSpPr>
          <p:nvPr/>
        </p:nvSpPr>
        <p:spPr bwMode="auto">
          <a:xfrm>
            <a:off x="8997950" y="1029892"/>
            <a:ext cx="146050" cy="4113609"/>
          </a:xfrm>
          <a:prstGeom prst="rect">
            <a:avLst/>
          </a:prstGeom>
          <a:solidFill>
            <a:srgbClr val="3D3E3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pic>
        <p:nvPicPr>
          <p:cNvPr id="10" name="Picture 9">
            <a:extLst>
              <a:ext uri="{FF2B5EF4-FFF2-40B4-BE49-F238E27FC236}">
                <a16:creationId xmlns:a16="http://schemas.microsoft.com/office/drawing/2014/main" id="{5B090014-6FE2-9343-856D-1E8FB3B8F19E}"/>
              </a:ext>
            </a:extLst>
          </p:cNvPr>
          <p:cNvPicPr>
            <a:picLocks noChangeAspect="1"/>
          </p:cNvPicPr>
          <p:nvPr userDrawn="1"/>
        </p:nvPicPr>
        <p:blipFill>
          <a:blip r:embed="rId23"/>
          <a:stretch>
            <a:fillRect/>
          </a:stretch>
        </p:blipFill>
        <p:spPr>
          <a:xfrm>
            <a:off x="5765050" y="4649947"/>
            <a:ext cx="3034284" cy="334549"/>
          </a:xfrm>
          <a:prstGeom prst="rect">
            <a:avLst/>
          </a:prstGeom>
        </p:spPr>
      </p:pic>
    </p:spTree>
    <p:extLst>
      <p:ext uri="{BB962C8B-B14F-4D97-AF65-F5344CB8AC3E}">
        <p14:creationId xmlns:p14="http://schemas.microsoft.com/office/powerpoint/2010/main" val="8214285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702" r:id="rId11"/>
    <p:sldLayoutId id="2147483672" r:id="rId12"/>
    <p:sldLayoutId id="2147483673" r:id="rId13"/>
    <p:sldLayoutId id="2147483674" r:id="rId14"/>
    <p:sldLayoutId id="2147483675" r:id="rId15"/>
    <p:sldLayoutId id="2147483703" r:id="rId16"/>
    <p:sldLayoutId id="2147483677" r:id="rId17"/>
    <p:sldLayoutId id="2147483678" r:id="rId18"/>
    <p:sldLayoutId id="2147483679" r:id="rId19"/>
    <p:sldLayoutId id="2147483704" r:id="rId20"/>
    <p:sldLayoutId id="2147483705"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fontAlgn="base" hangingPunct="1">
        <a:spcBef>
          <a:spcPct val="0"/>
        </a:spcBef>
        <a:spcAft>
          <a:spcPct val="0"/>
        </a:spcAft>
        <a:defRPr sz="3200" b="0" i="0">
          <a:solidFill>
            <a:srgbClr val="595959"/>
          </a:solidFill>
          <a:latin typeface="Georgia" panose="02040502050405020303" pitchFamily="18" charset="0"/>
          <a:ea typeface="ＭＳ Ｐゴシック" pitchFamily="34" charset="-128"/>
          <a:cs typeface="+mj-cs"/>
        </a:defRPr>
      </a:lvl1pPr>
      <a:lvl2pPr algn="l" rtl="0" eaLnBrk="1" fontAlgn="base" hangingPunct="1">
        <a:spcBef>
          <a:spcPct val="0"/>
        </a:spcBef>
        <a:spcAft>
          <a:spcPct val="0"/>
        </a:spcAft>
        <a:defRPr sz="1800">
          <a:solidFill>
            <a:srgbClr val="595959"/>
          </a:solidFill>
          <a:latin typeface="Arial" charset="0"/>
          <a:ea typeface="ＭＳ Ｐゴシック" pitchFamily="34" charset="-128"/>
          <a:cs typeface="Arial" charset="0"/>
        </a:defRPr>
      </a:lvl2pPr>
      <a:lvl3pPr algn="l" rtl="0" eaLnBrk="1" fontAlgn="base" hangingPunct="1">
        <a:spcBef>
          <a:spcPct val="0"/>
        </a:spcBef>
        <a:spcAft>
          <a:spcPct val="0"/>
        </a:spcAft>
        <a:defRPr sz="1800">
          <a:solidFill>
            <a:srgbClr val="595959"/>
          </a:solidFill>
          <a:latin typeface="Arial" charset="0"/>
          <a:ea typeface="ＭＳ Ｐゴシック" pitchFamily="34" charset="-128"/>
          <a:cs typeface="Arial" charset="0"/>
        </a:defRPr>
      </a:lvl3pPr>
      <a:lvl4pPr algn="l" rtl="0" eaLnBrk="1" fontAlgn="base" hangingPunct="1">
        <a:spcBef>
          <a:spcPct val="0"/>
        </a:spcBef>
        <a:spcAft>
          <a:spcPct val="0"/>
        </a:spcAft>
        <a:defRPr sz="1800">
          <a:solidFill>
            <a:srgbClr val="595959"/>
          </a:solidFill>
          <a:latin typeface="Arial" charset="0"/>
          <a:ea typeface="ＭＳ Ｐゴシック" pitchFamily="34" charset="-128"/>
          <a:cs typeface="Arial" charset="0"/>
        </a:defRPr>
      </a:lvl4pPr>
      <a:lvl5pPr algn="l" rtl="0" eaLnBrk="1" fontAlgn="base" hangingPunct="1">
        <a:spcBef>
          <a:spcPct val="0"/>
        </a:spcBef>
        <a:spcAft>
          <a:spcPct val="0"/>
        </a:spcAft>
        <a:defRPr sz="1800">
          <a:solidFill>
            <a:srgbClr val="595959"/>
          </a:solidFill>
          <a:latin typeface="Arial" charset="0"/>
          <a:ea typeface="ＭＳ Ｐゴシック" pitchFamily="34" charset="-128"/>
          <a:cs typeface="Arial" charset="0"/>
        </a:defRPr>
      </a:lvl5pPr>
      <a:lvl6pPr marL="342900" algn="l" rtl="0" eaLnBrk="1" fontAlgn="base" hangingPunct="1">
        <a:spcBef>
          <a:spcPct val="0"/>
        </a:spcBef>
        <a:spcAft>
          <a:spcPct val="0"/>
        </a:spcAft>
        <a:defRPr sz="1800">
          <a:solidFill>
            <a:srgbClr val="595959"/>
          </a:solidFill>
          <a:latin typeface="Arial" charset="0"/>
          <a:ea typeface="ＭＳ Ｐゴシック" charset="0"/>
          <a:cs typeface="Arial" charset="0"/>
        </a:defRPr>
      </a:lvl6pPr>
      <a:lvl7pPr marL="685800" algn="l" rtl="0" eaLnBrk="1" fontAlgn="base" hangingPunct="1">
        <a:spcBef>
          <a:spcPct val="0"/>
        </a:spcBef>
        <a:spcAft>
          <a:spcPct val="0"/>
        </a:spcAft>
        <a:defRPr sz="1800">
          <a:solidFill>
            <a:srgbClr val="595959"/>
          </a:solidFill>
          <a:latin typeface="Arial" charset="0"/>
          <a:ea typeface="ＭＳ Ｐゴシック" charset="0"/>
          <a:cs typeface="Arial" charset="0"/>
        </a:defRPr>
      </a:lvl7pPr>
      <a:lvl8pPr marL="1028700" algn="l" rtl="0" eaLnBrk="1" fontAlgn="base" hangingPunct="1">
        <a:spcBef>
          <a:spcPct val="0"/>
        </a:spcBef>
        <a:spcAft>
          <a:spcPct val="0"/>
        </a:spcAft>
        <a:defRPr sz="1800">
          <a:solidFill>
            <a:srgbClr val="595959"/>
          </a:solidFill>
          <a:latin typeface="Arial" charset="0"/>
          <a:ea typeface="ＭＳ Ｐゴシック" charset="0"/>
          <a:cs typeface="Arial" charset="0"/>
        </a:defRPr>
      </a:lvl8pPr>
      <a:lvl9pPr marL="1371600" algn="l" rtl="0" eaLnBrk="1" fontAlgn="base" hangingPunct="1">
        <a:spcBef>
          <a:spcPct val="0"/>
        </a:spcBef>
        <a:spcAft>
          <a:spcPct val="0"/>
        </a:spcAft>
        <a:defRPr sz="1800">
          <a:solidFill>
            <a:srgbClr val="595959"/>
          </a:solidFill>
          <a:latin typeface="Arial" charset="0"/>
          <a:ea typeface="ＭＳ Ｐゴシック" charset="0"/>
          <a:cs typeface="Arial" charset="0"/>
        </a:defRPr>
      </a:lvl9pPr>
    </p:titleStyle>
    <p:bodyStyle>
      <a:lvl1pPr marL="257175" indent="-257175" algn="l" rtl="0" eaLnBrk="1" fontAlgn="base" hangingPunct="1">
        <a:spcBef>
          <a:spcPct val="20000"/>
        </a:spcBef>
        <a:spcAft>
          <a:spcPct val="0"/>
        </a:spcAft>
        <a:defRPr sz="1500">
          <a:solidFill>
            <a:srgbClr val="595959"/>
          </a:solidFill>
          <a:latin typeface="+mn-lt"/>
          <a:ea typeface="ＭＳ Ｐゴシック" pitchFamily="34" charset="-128"/>
          <a:cs typeface="+mn-cs"/>
        </a:defRPr>
      </a:lvl1pPr>
      <a:lvl2pPr marL="342900" indent="-133350" algn="l" rtl="0" eaLnBrk="1" fontAlgn="base" hangingPunct="1">
        <a:spcBef>
          <a:spcPct val="20000"/>
        </a:spcBef>
        <a:spcAft>
          <a:spcPct val="0"/>
        </a:spcAft>
        <a:buChar char="•"/>
        <a:defRPr sz="1500">
          <a:solidFill>
            <a:srgbClr val="595959"/>
          </a:solidFill>
          <a:latin typeface="+mn-lt"/>
          <a:ea typeface="Arial" charset="0"/>
          <a:cs typeface="+mn-cs"/>
        </a:defRPr>
      </a:lvl2pPr>
      <a:lvl3pPr marL="857250" indent="-171450" algn="l" rtl="0" eaLnBrk="1" fontAlgn="base" hangingPunct="1">
        <a:spcBef>
          <a:spcPct val="20000"/>
        </a:spcBef>
        <a:spcAft>
          <a:spcPct val="0"/>
        </a:spcAft>
        <a:buChar char="•"/>
        <a:defRPr>
          <a:solidFill>
            <a:srgbClr val="595959"/>
          </a:solidFill>
          <a:latin typeface="+mn-lt"/>
          <a:ea typeface="Arial" charset="0"/>
          <a:cs typeface="+mn-cs"/>
        </a:defRPr>
      </a:lvl3pPr>
      <a:lvl4pPr marL="1200150" indent="-171450" algn="l" rtl="0" eaLnBrk="1" fontAlgn="base" hangingPunct="1">
        <a:spcBef>
          <a:spcPct val="20000"/>
        </a:spcBef>
        <a:spcAft>
          <a:spcPct val="0"/>
        </a:spcAft>
        <a:buChar char="•"/>
        <a:defRPr>
          <a:solidFill>
            <a:srgbClr val="595959"/>
          </a:solidFill>
          <a:latin typeface="+mn-lt"/>
          <a:ea typeface="Arial" charset="0"/>
          <a:cs typeface="+mn-cs"/>
        </a:defRPr>
      </a:lvl4pPr>
      <a:lvl5pPr marL="1543050" indent="-171450" algn="l" rtl="0" eaLnBrk="1" fontAlgn="base" hangingPunct="1">
        <a:spcBef>
          <a:spcPct val="20000"/>
        </a:spcBef>
        <a:spcAft>
          <a:spcPct val="0"/>
        </a:spcAft>
        <a:buChar char="•"/>
        <a:defRPr>
          <a:solidFill>
            <a:srgbClr val="595959"/>
          </a:solidFill>
          <a:latin typeface="+mn-lt"/>
          <a:ea typeface="Arial" charset="0"/>
          <a:cs typeface="+mn-cs"/>
        </a:defRPr>
      </a:lvl5pPr>
      <a:lvl6pPr marL="1885950" indent="-171450" algn="l" rtl="0" eaLnBrk="1" fontAlgn="base" hangingPunct="1">
        <a:spcBef>
          <a:spcPct val="20000"/>
        </a:spcBef>
        <a:spcAft>
          <a:spcPct val="0"/>
        </a:spcAft>
        <a:buChar char="•"/>
        <a:defRPr>
          <a:solidFill>
            <a:srgbClr val="595959"/>
          </a:solidFill>
          <a:latin typeface="+mn-lt"/>
          <a:ea typeface="Arial" charset="0"/>
          <a:cs typeface="+mn-cs"/>
        </a:defRPr>
      </a:lvl6pPr>
      <a:lvl7pPr marL="2228850" indent="-171450" algn="l" rtl="0" eaLnBrk="1" fontAlgn="base" hangingPunct="1">
        <a:spcBef>
          <a:spcPct val="20000"/>
        </a:spcBef>
        <a:spcAft>
          <a:spcPct val="0"/>
        </a:spcAft>
        <a:buChar char="•"/>
        <a:defRPr>
          <a:solidFill>
            <a:srgbClr val="595959"/>
          </a:solidFill>
          <a:latin typeface="+mn-lt"/>
          <a:ea typeface="Arial" charset="0"/>
          <a:cs typeface="+mn-cs"/>
        </a:defRPr>
      </a:lvl7pPr>
      <a:lvl8pPr marL="2571750" indent="-171450" algn="l" rtl="0" eaLnBrk="1" fontAlgn="base" hangingPunct="1">
        <a:spcBef>
          <a:spcPct val="20000"/>
        </a:spcBef>
        <a:spcAft>
          <a:spcPct val="0"/>
        </a:spcAft>
        <a:buChar char="•"/>
        <a:defRPr>
          <a:solidFill>
            <a:srgbClr val="595959"/>
          </a:solidFill>
          <a:latin typeface="+mn-lt"/>
          <a:ea typeface="Arial" charset="0"/>
          <a:cs typeface="+mn-cs"/>
        </a:defRPr>
      </a:lvl8pPr>
      <a:lvl9pPr marL="2914650" indent="-171450" algn="l" rtl="0" eaLnBrk="1" fontAlgn="base" hangingPunct="1">
        <a:spcBef>
          <a:spcPct val="20000"/>
        </a:spcBef>
        <a:spcAft>
          <a:spcPct val="0"/>
        </a:spcAft>
        <a:buChar char="•"/>
        <a:defRPr>
          <a:solidFill>
            <a:srgbClr val="595959"/>
          </a:solidFill>
          <a:latin typeface="+mn-lt"/>
          <a:ea typeface="Arial" charset="0"/>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custDataLst>
      <p:tags r:id="rId22"/>
    </p:custDataLst>
    <p:extLst>
      <p:ext uri="{BB962C8B-B14F-4D97-AF65-F5344CB8AC3E}">
        <p14:creationId xmlns:p14="http://schemas.microsoft.com/office/powerpoint/2010/main" val="302519502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342900" rtl="0" eaLnBrk="1" latinLnBrk="0" hangingPunct="1">
        <a:lnSpc>
          <a:spcPct val="80000"/>
        </a:lnSpc>
        <a:spcBef>
          <a:spcPct val="0"/>
        </a:spcBef>
        <a:buNone/>
        <a:defRPr sz="2300" b="1" kern="1200">
          <a:solidFill>
            <a:srgbClr val="C5203E"/>
          </a:solidFill>
          <a:latin typeface="Arial"/>
          <a:ea typeface="+mj-ea"/>
          <a:cs typeface="Arial"/>
        </a:defRPr>
      </a:lvl1pPr>
    </p:titleStyle>
    <p:bodyStyle>
      <a:lvl1pPr marL="257175" indent="-257175" algn="l" defTabSz="342900" rtl="0" eaLnBrk="1" latinLnBrk="0" hangingPunct="1">
        <a:spcBef>
          <a:spcPct val="20000"/>
        </a:spcBef>
        <a:buClr>
          <a:srgbClr val="C5203E"/>
        </a:buClr>
        <a:buFont typeface="Arial"/>
        <a:buNone/>
        <a:defRPr sz="1800" kern="1200">
          <a:solidFill>
            <a:schemeClr val="tx1"/>
          </a:solidFill>
          <a:latin typeface="Arial"/>
          <a:ea typeface="+mn-ea"/>
          <a:cs typeface="Arial"/>
        </a:defRPr>
      </a:lvl1pPr>
      <a:lvl2pPr marL="170260" indent="-170260" algn="l" defTabSz="342900" rtl="0" eaLnBrk="1" latinLnBrk="0" hangingPunct="1">
        <a:spcBef>
          <a:spcPct val="20000"/>
        </a:spcBef>
        <a:buClr>
          <a:srgbClr val="C5203E"/>
        </a:buClr>
        <a:buFont typeface="Arial"/>
        <a:buChar char="•"/>
        <a:defRPr sz="1700" kern="1200">
          <a:solidFill>
            <a:schemeClr val="tx1"/>
          </a:solidFill>
          <a:latin typeface="Arial"/>
          <a:ea typeface="+mn-ea"/>
          <a:cs typeface="Arial"/>
        </a:defRPr>
      </a:lvl2pPr>
      <a:lvl3pPr marL="340519" indent="-170260" algn="l" defTabSz="342900" rtl="0" eaLnBrk="1" latinLnBrk="0" hangingPunct="1">
        <a:spcBef>
          <a:spcPct val="20000"/>
        </a:spcBef>
        <a:buClr>
          <a:srgbClr val="C5203E"/>
        </a:buClr>
        <a:buFont typeface="Arial"/>
        <a:buChar char="•"/>
        <a:defRPr sz="1500" kern="1200">
          <a:solidFill>
            <a:schemeClr val="tx1"/>
          </a:solidFill>
          <a:latin typeface="Arial"/>
          <a:ea typeface="+mn-ea"/>
          <a:cs typeface="Arial"/>
        </a:defRPr>
      </a:lvl3pPr>
      <a:lvl4pPr marL="511969" indent="-171450" algn="l" defTabSz="342900" rtl="0" eaLnBrk="1" latinLnBrk="0" hangingPunct="1">
        <a:spcBef>
          <a:spcPct val="20000"/>
        </a:spcBef>
        <a:buClr>
          <a:srgbClr val="C5203E"/>
        </a:buClr>
        <a:buFont typeface="Arial"/>
        <a:buChar char="•"/>
        <a:defRPr sz="1500" kern="1200">
          <a:solidFill>
            <a:schemeClr val="tx1"/>
          </a:solidFill>
          <a:latin typeface="Arial"/>
          <a:ea typeface="+mn-ea"/>
          <a:cs typeface="Arial"/>
        </a:defRPr>
      </a:lvl4pPr>
      <a:lvl5pPr marL="688181" indent="-176213" algn="l" defTabSz="342900" rtl="0" eaLnBrk="1" latinLnBrk="0" hangingPunct="1">
        <a:spcBef>
          <a:spcPct val="20000"/>
        </a:spcBef>
        <a:buClr>
          <a:srgbClr val="C5203E"/>
        </a:buClr>
        <a:buFont typeface="Arial"/>
        <a:buChar char="•"/>
        <a:defRPr sz="14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EE918A-B04A-5F46-BE32-133E296D3DE3}"/>
              </a:ext>
            </a:extLst>
          </p:cNvPr>
          <p:cNvSpPr>
            <a:spLocks noGrp="1"/>
          </p:cNvSpPr>
          <p:nvPr>
            <p:ph type="title"/>
          </p:nvPr>
        </p:nvSpPr>
        <p:spPr>
          <a:xfrm>
            <a:off x="494643" y="1328557"/>
            <a:ext cx="7886700" cy="537391"/>
          </a:xfrm>
          <a:prstGeom prst="rect">
            <a:avLst/>
          </a:prstGeom>
        </p:spPr>
        <p:txBody>
          <a:bodyPr vert="horz" lIns="0" tIns="0" rIns="0" bIns="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250B8B21-AD82-2E47-AA82-E1BEBE5C1CD2}"/>
              </a:ext>
            </a:extLst>
          </p:cNvPr>
          <p:cNvSpPr>
            <a:spLocks noGrp="1"/>
          </p:cNvSpPr>
          <p:nvPr>
            <p:ph type="body" idx="1"/>
          </p:nvPr>
        </p:nvSpPr>
        <p:spPr>
          <a:xfrm>
            <a:off x="516732" y="2571750"/>
            <a:ext cx="7998619" cy="2060972"/>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39665D2D-3800-4944-AFB6-8528CCEF83BE}"/>
              </a:ext>
            </a:extLst>
          </p:cNvPr>
          <p:cNvSpPr>
            <a:spLocks noGrp="1"/>
          </p:cNvSpPr>
          <p:nvPr>
            <p:ph type="ftr" sz="quarter" idx="3"/>
          </p:nvPr>
        </p:nvSpPr>
        <p:spPr>
          <a:xfrm>
            <a:off x="166688" y="4814888"/>
            <a:ext cx="4320540" cy="169069"/>
          </a:xfrm>
          <a:prstGeom prst="rect">
            <a:avLst/>
          </a:prstGeom>
        </p:spPr>
        <p:txBody>
          <a:bodyPr vert="horz" lIns="0" tIns="0" rIns="0" bIns="0" rtlCol="0" anchor="b"/>
          <a:lstStyle>
            <a:lvl1pPr algn="l">
              <a:defRPr sz="450" b="0" i="0" kern="600" spc="23" baseline="0">
                <a:solidFill>
                  <a:schemeClr val="tx1"/>
                </a:solidFill>
                <a:latin typeface="NB International Pro Light" panose="020B0303040100020004" pitchFamily="34" charset="77"/>
              </a:defRPr>
            </a:lvl1pPr>
          </a:lstStyle>
          <a:p>
            <a:r>
              <a:rPr lang="en-US"/>
              <a:t>DODGE CONSTRUCTION NETWORK  |  CONFIDENTIAL</a:t>
            </a:r>
            <a:endParaRPr lang="en-US" dirty="0"/>
          </a:p>
        </p:txBody>
      </p:sp>
      <p:sp>
        <p:nvSpPr>
          <p:cNvPr id="6" name="Slide Number Placeholder 5">
            <a:extLst>
              <a:ext uri="{FF2B5EF4-FFF2-40B4-BE49-F238E27FC236}">
                <a16:creationId xmlns:a16="http://schemas.microsoft.com/office/drawing/2014/main" id="{BF5F8CE2-4EC5-8D41-82B5-DCAA283B7886}"/>
              </a:ext>
            </a:extLst>
          </p:cNvPr>
          <p:cNvSpPr>
            <a:spLocks noGrp="1"/>
          </p:cNvSpPr>
          <p:nvPr>
            <p:ph type="sldNum" sz="quarter" idx="4"/>
          </p:nvPr>
        </p:nvSpPr>
        <p:spPr>
          <a:xfrm>
            <a:off x="6807994" y="158263"/>
            <a:ext cx="2166938" cy="202223"/>
          </a:xfrm>
          <a:prstGeom prst="rect">
            <a:avLst/>
          </a:prstGeom>
        </p:spPr>
        <p:txBody>
          <a:bodyPr vert="horz" lIns="0" tIns="0" rIns="0" bIns="0" rtlCol="0" anchor="ctr"/>
          <a:lstStyle>
            <a:lvl1pPr algn="r">
              <a:defRPr sz="750" b="0" i="0">
                <a:solidFill>
                  <a:schemeClr val="tx1"/>
                </a:solidFill>
                <a:latin typeface="NB International Pro Light" panose="020B0303040100020004" pitchFamily="34" charset="77"/>
              </a:defRPr>
            </a:lvl1pPr>
          </a:lstStyle>
          <a:p>
            <a:fld id="{573B9995-3CFD-3544-9E2D-3966FE22BFB1}" type="slidenum">
              <a:rPr lang="en-US" smtClean="0"/>
              <a:pPr/>
              <a:t>‹#›</a:t>
            </a:fld>
            <a:endParaRPr lang="en-US" dirty="0"/>
          </a:p>
        </p:txBody>
      </p:sp>
    </p:spTree>
    <p:extLst>
      <p:ext uri="{BB962C8B-B14F-4D97-AF65-F5344CB8AC3E}">
        <p14:creationId xmlns:p14="http://schemas.microsoft.com/office/powerpoint/2010/main" val="2684786608"/>
      </p:ext>
    </p:extLst>
  </p:cSld>
  <p:clrMap bg1="lt1" tx1="dk1" bg2="lt2" tx2="dk2" accent1="accent1" accent2="accent2" accent3="accent3" accent4="accent4" accent5="accent5" accent6="accent6" hlink="hlink" folHlink="folHlink"/>
  <p:sldLayoutIdLst>
    <p:sldLayoutId id="2147483676"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3000" b="0" i="0" kern="1200">
          <a:solidFill>
            <a:schemeClr val="tx1"/>
          </a:solidFill>
          <a:latin typeface="NB International Pro Light" panose="020B0303040100020004" pitchFamily="34" charset="77"/>
          <a:ea typeface="+mj-ea"/>
          <a:cs typeface="+mj-cs"/>
        </a:defRPr>
      </a:lvl1pPr>
    </p:titleStyle>
    <p:bodyStyle>
      <a:lvl1pPr marL="228600" indent="-228600" algn="l" defTabSz="914400" rtl="0" eaLnBrk="1" latinLnBrk="0" hangingPunct="1">
        <a:lnSpc>
          <a:spcPct val="90000"/>
        </a:lnSpc>
        <a:spcBef>
          <a:spcPts val="1000"/>
        </a:spcBef>
        <a:buFont typeface="System Font Regular"/>
        <a:buChar char="–"/>
        <a:defRPr sz="2800" b="0" i="0" kern="1200">
          <a:solidFill>
            <a:schemeClr val="tx1"/>
          </a:solidFill>
          <a:latin typeface="NB International Pro Light" panose="020B0303040100020004" pitchFamily="34" charset="77"/>
          <a:ea typeface="+mn-ea"/>
          <a:cs typeface="+mn-cs"/>
        </a:defRPr>
      </a:lvl1pPr>
      <a:lvl2pPr marL="685800" indent="-228600" algn="l" defTabSz="914400" rtl="0" eaLnBrk="1" latinLnBrk="0" hangingPunct="1">
        <a:lnSpc>
          <a:spcPct val="90000"/>
        </a:lnSpc>
        <a:spcBef>
          <a:spcPts val="500"/>
        </a:spcBef>
        <a:buFont typeface="System Font Regular"/>
        <a:buChar char="–"/>
        <a:defRPr sz="2400" b="0" i="0" kern="1200">
          <a:solidFill>
            <a:schemeClr val="tx1"/>
          </a:solidFill>
          <a:latin typeface="NB International Pro Light" panose="020B0303040100020004" pitchFamily="34" charset="77"/>
          <a:ea typeface="+mn-ea"/>
          <a:cs typeface="+mn-cs"/>
        </a:defRPr>
      </a:lvl2pPr>
      <a:lvl3pPr marL="1143000" indent="-228600" algn="l" defTabSz="914400" rtl="0" eaLnBrk="1" latinLnBrk="0" hangingPunct="1">
        <a:lnSpc>
          <a:spcPct val="90000"/>
        </a:lnSpc>
        <a:spcBef>
          <a:spcPts val="500"/>
        </a:spcBef>
        <a:buFont typeface="System Font Regular"/>
        <a:buChar char="–"/>
        <a:defRPr sz="2000" b="0" i="0" kern="1200">
          <a:solidFill>
            <a:schemeClr val="tx1"/>
          </a:solidFill>
          <a:latin typeface="NB International Pro Light" panose="020B0303040100020004" pitchFamily="34" charset="77"/>
          <a:ea typeface="+mn-ea"/>
          <a:cs typeface="+mn-cs"/>
        </a:defRPr>
      </a:lvl3pPr>
      <a:lvl4pPr marL="1600200" indent="-228600" algn="l" defTabSz="914400" rtl="0" eaLnBrk="1" latinLnBrk="0" hangingPunct="1">
        <a:lnSpc>
          <a:spcPct val="90000"/>
        </a:lnSpc>
        <a:spcBef>
          <a:spcPts val="500"/>
        </a:spcBef>
        <a:buFont typeface="System Font Regular"/>
        <a:buChar char="–"/>
        <a:defRPr sz="1800" b="0" i="0" kern="1200">
          <a:solidFill>
            <a:schemeClr val="tx1"/>
          </a:solidFill>
          <a:latin typeface="NB International Pro Light" panose="020B0303040100020004" pitchFamily="34" charset="77"/>
          <a:ea typeface="+mn-ea"/>
          <a:cs typeface="+mn-cs"/>
        </a:defRPr>
      </a:lvl4pPr>
      <a:lvl5pPr marL="2057400" indent="-228600" algn="l" defTabSz="914400" rtl="0" eaLnBrk="1" latinLnBrk="0" hangingPunct="1">
        <a:lnSpc>
          <a:spcPct val="90000"/>
        </a:lnSpc>
        <a:spcBef>
          <a:spcPts val="500"/>
        </a:spcBef>
        <a:buFont typeface="System Font Regular"/>
        <a:buChar char="–"/>
        <a:defRPr sz="1800" b="0" i="0" kern="1200">
          <a:solidFill>
            <a:schemeClr val="tx1"/>
          </a:solidFill>
          <a:latin typeface="NB International Pro Light" panose="020B0303040100020004" pitchFamily="34" charset="77"/>
          <a:ea typeface="+mn-ea"/>
          <a:cs typeface="+mn-cs"/>
        </a:defRPr>
      </a:lvl5pPr>
      <a:lvl6pPr marL="25146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544" userDrawn="1">
          <p15:clr>
            <a:srgbClr val="F26B43"/>
          </p15:clr>
        </p15:guide>
        <p15:guide id="3" pos="5654" userDrawn="1">
          <p15:clr>
            <a:srgbClr val="F26B43"/>
          </p15:clr>
        </p15:guide>
        <p15:guide id="5" pos="216" userDrawn="1">
          <p15:clr>
            <a:srgbClr val="F26B43"/>
          </p15:clr>
        </p15:guide>
        <p15:guide id="6" pos="108" userDrawn="1">
          <p15:clr>
            <a:srgbClr val="F26B43"/>
          </p15:clr>
        </p15:guide>
        <p15:guide id="7" orient="horz" pos="1620" userDrawn="1">
          <p15:clr>
            <a:srgbClr val="F26B43"/>
          </p15:clr>
        </p15:guide>
        <p15:guide id="8" orient="horz" pos="3024" userDrawn="1">
          <p15:clr>
            <a:srgbClr val="F26B43"/>
          </p15:clr>
        </p15:guide>
        <p15:guide id="9" orient="horz" pos="3132" userDrawn="1">
          <p15:clr>
            <a:srgbClr val="F26B43"/>
          </p15:clr>
        </p15:guide>
        <p15:guide id="10" orient="horz" pos="108" userDrawn="1">
          <p15:clr>
            <a:srgbClr val="F26B43"/>
          </p15:clr>
        </p15:guide>
        <p15:guide id="11" orient="horz" pos="216" userDrawn="1">
          <p15:clr>
            <a:srgbClr val="F26B43"/>
          </p15:clr>
        </p15:guide>
        <p15:guide id="12" pos="32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1.xml"/><Relationship Id="rId1" Type="http://schemas.openxmlformats.org/officeDocument/2006/relationships/tags" Target="../tags/tag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CE2A0-1C3A-45AE-BA03-D8DF97DE83D3}"/>
              </a:ext>
            </a:extLst>
          </p:cNvPr>
          <p:cNvSpPr>
            <a:spLocks noGrp="1"/>
          </p:cNvSpPr>
          <p:nvPr>
            <p:ph type="ctrTitle"/>
          </p:nvPr>
        </p:nvSpPr>
        <p:spPr/>
        <p:txBody>
          <a:bodyPr/>
          <a:lstStyle/>
          <a:p>
            <a:r>
              <a:rPr lang="en-US" b="1" dirty="0">
                <a:solidFill>
                  <a:srgbClr val="C00000"/>
                </a:solidFill>
              </a:rPr>
              <a:t>Building Resilience</a:t>
            </a:r>
            <a:br>
              <a:rPr lang="en-US" b="1" dirty="0">
                <a:solidFill>
                  <a:srgbClr val="C00000"/>
                </a:solidFill>
              </a:rPr>
            </a:br>
            <a:endParaRPr lang="en-US" b="1" dirty="0">
              <a:solidFill>
                <a:srgbClr val="C00000"/>
              </a:solidFill>
            </a:endParaRPr>
          </a:p>
        </p:txBody>
      </p:sp>
      <p:sp>
        <p:nvSpPr>
          <p:cNvPr id="3" name="Subtitle 2">
            <a:extLst>
              <a:ext uri="{FF2B5EF4-FFF2-40B4-BE49-F238E27FC236}">
                <a16:creationId xmlns:a16="http://schemas.microsoft.com/office/drawing/2014/main" id="{FF4DB305-AE48-416E-A283-BA43C010587C}"/>
              </a:ext>
            </a:extLst>
          </p:cNvPr>
          <p:cNvSpPr>
            <a:spLocks noGrp="1"/>
          </p:cNvSpPr>
          <p:nvPr>
            <p:ph type="subTitle" idx="1"/>
          </p:nvPr>
        </p:nvSpPr>
        <p:spPr>
          <a:xfrm>
            <a:off x="1362807" y="2739776"/>
            <a:ext cx="6418385" cy="1241822"/>
          </a:xfrm>
        </p:spPr>
        <p:txBody>
          <a:bodyPr/>
          <a:lstStyle/>
          <a:p>
            <a:r>
              <a:rPr lang="en-US" dirty="0"/>
              <a:t>Training Activities to Help Overcome the Mental Health and Substance Use Challenges in our Construction Community</a:t>
            </a:r>
          </a:p>
        </p:txBody>
      </p:sp>
      <p:sp>
        <p:nvSpPr>
          <p:cNvPr id="5" name="TextBox 4">
            <a:extLst>
              <a:ext uri="{FF2B5EF4-FFF2-40B4-BE49-F238E27FC236}">
                <a16:creationId xmlns:a16="http://schemas.microsoft.com/office/drawing/2014/main" id="{6794B543-9863-4B9E-9055-404B170A516E}"/>
              </a:ext>
            </a:extLst>
          </p:cNvPr>
          <p:cNvSpPr txBox="1"/>
          <p:nvPr/>
        </p:nvSpPr>
        <p:spPr>
          <a:xfrm>
            <a:off x="228600" y="4705350"/>
            <a:ext cx="2575738" cy="230832"/>
          </a:xfrm>
          <a:prstGeom prst="rect">
            <a:avLst/>
          </a:prstGeom>
          <a:noFill/>
        </p:spPr>
        <p:txBody>
          <a:bodyPr wrap="square" rtlCol="0">
            <a:spAutoFit/>
          </a:bodyPr>
          <a:lstStyle/>
          <a:p>
            <a:r>
              <a:rPr lang="en-US" sz="900" dirty="0"/>
              <a:t>VERSION rev. 1/30/23</a:t>
            </a:r>
          </a:p>
        </p:txBody>
      </p:sp>
    </p:spTree>
    <p:extLst>
      <p:ext uri="{BB962C8B-B14F-4D97-AF65-F5344CB8AC3E}">
        <p14:creationId xmlns:p14="http://schemas.microsoft.com/office/powerpoint/2010/main" val="336738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5D77A-21F4-4AA3-9C55-7049CA65F23B}"/>
              </a:ext>
            </a:extLst>
          </p:cNvPr>
          <p:cNvSpPr>
            <a:spLocks noGrp="1"/>
          </p:cNvSpPr>
          <p:nvPr>
            <p:ph type="title"/>
          </p:nvPr>
        </p:nvSpPr>
        <p:spPr>
          <a:xfrm>
            <a:off x="457200" y="205978"/>
            <a:ext cx="8229600" cy="857250"/>
          </a:xfrm>
        </p:spPr>
        <p:txBody>
          <a:bodyPr vert="horz" wrap="square" lIns="91440" tIns="45720" rIns="91440" bIns="45720" numCol="1" anchor="b" anchorCtr="0" compatLnSpc="1">
            <a:prstTxWarp prst="textNoShape">
              <a:avLst/>
            </a:prstTxWarp>
            <a:normAutofit/>
          </a:bodyPr>
          <a:lstStyle/>
          <a:p>
            <a:r>
              <a:rPr lang="en-US" b="1" i="0">
                <a:latin typeface="Georgia" panose="02040502050405020303" pitchFamily="18" charset="0"/>
                <a:ea typeface="ＭＳ Ｐゴシック" pitchFamily="34" charset="-128"/>
                <a:cs typeface="+mj-cs"/>
              </a:rPr>
              <a:t>Introduction</a:t>
            </a:r>
            <a:endParaRPr lang="en-US" b="1" i="0" dirty="0">
              <a:latin typeface="Georgia" panose="02040502050405020303" pitchFamily="18" charset="0"/>
              <a:ea typeface="ＭＳ Ｐゴシック" pitchFamily="34" charset="-128"/>
              <a:cs typeface="+mj-cs"/>
            </a:endParaRPr>
          </a:p>
        </p:txBody>
      </p:sp>
      <p:sp>
        <p:nvSpPr>
          <p:cNvPr id="16" name="TextBox 15">
            <a:extLst>
              <a:ext uri="{FF2B5EF4-FFF2-40B4-BE49-F238E27FC236}">
                <a16:creationId xmlns:a16="http://schemas.microsoft.com/office/drawing/2014/main" id="{452BA830-5328-C203-F185-48897208A320}"/>
              </a:ext>
            </a:extLst>
          </p:cNvPr>
          <p:cNvSpPr txBox="1"/>
          <p:nvPr/>
        </p:nvSpPr>
        <p:spPr>
          <a:xfrm>
            <a:off x="343191" y="1123950"/>
            <a:ext cx="8458200" cy="1245394"/>
          </a:xfrm>
          <a:prstGeom prst="rect">
            <a:avLst/>
          </a:prstGeom>
        </p:spPr>
        <p:txBody>
          <a:bodyPr vert="horz">
            <a:normAutofit/>
          </a:bodyPr>
          <a:lstStyle/>
          <a:p>
            <a:pPr fontAlgn="base">
              <a:spcBef>
                <a:spcPct val="20000"/>
              </a:spcBef>
              <a:spcAft>
                <a:spcPct val="0"/>
              </a:spcAft>
            </a:pPr>
            <a:r>
              <a:rPr lang="en-US" sz="1600" dirty="0">
                <a:solidFill>
                  <a:srgbClr val="595959"/>
                </a:solidFill>
                <a:latin typeface="Futura Medium"/>
              </a:rPr>
              <a:t>The construction sector has more suicides and overdoses than any other industry</a:t>
            </a:r>
          </a:p>
          <a:p>
            <a:pPr fontAlgn="base">
              <a:spcBef>
                <a:spcPct val="20000"/>
              </a:spcBef>
              <a:spcAft>
                <a:spcPct val="0"/>
              </a:spcAft>
            </a:pPr>
            <a:r>
              <a:rPr lang="en-US" sz="1600" dirty="0">
                <a:solidFill>
                  <a:srgbClr val="595959"/>
                </a:solidFill>
                <a:latin typeface="Futura Medium"/>
              </a:rPr>
              <a:t>We can reverse these trends by understanding why and taking action on mental health and substance use</a:t>
            </a:r>
          </a:p>
        </p:txBody>
      </p:sp>
      <p:sp>
        <p:nvSpPr>
          <p:cNvPr id="17" name="TextBox 16">
            <a:extLst>
              <a:ext uri="{FF2B5EF4-FFF2-40B4-BE49-F238E27FC236}">
                <a16:creationId xmlns:a16="http://schemas.microsoft.com/office/drawing/2014/main" id="{4A6A1C13-FA09-400E-9283-59AA174F1F14}"/>
              </a:ext>
            </a:extLst>
          </p:cNvPr>
          <p:cNvSpPr txBox="1"/>
          <p:nvPr/>
        </p:nvSpPr>
        <p:spPr>
          <a:xfrm>
            <a:off x="342609" y="2060039"/>
            <a:ext cx="4041775" cy="479822"/>
          </a:xfrm>
          <a:prstGeom prst="rect">
            <a:avLst/>
          </a:prstGeom>
        </p:spPr>
        <p:txBody>
          <a:bodyPr vert="horz" rtlCol="0" anchor="b">
            <a:normAutofit/>
          </a:bodyPr>
          <a:lstStyle/>
          <a:p>
            <a:pPr fontAlgn="base">
              <a:spcBef>
                <a:spcPct val="20000"/>
              </a:spcBef>
              <a:spcAft>
                <a:spcPct val="0"/>
              </a:spcAft>
            </a:pPr>
            <a:r>
              <a:rPr lang="en-US" b="1" dirty="0">
                <a:solidFill>
                  <a:srgbClr val="595959"/>
                </a:solidFill>
                <a:latin typeface="Georgia" panose="02040502050405020303" pitchFamily="18" charset="0"/>
                <a:ea typeface="ＭＳ Ｐゴシック" pitchFamily="34" charset="-128"/>
                <a:cs typeface="+mn-cs"/>
              </a:rPr>
              <a:t>Taking action means:</a:t>
            </a:r>
          </a:p>
        </p:txBody>
      </p:sp>
      <p:sp>
        <p:nvSpPr>
          <p:cNvPr id="21" name="TextBox 20">
            <a:extLst>
              <a:ext uri="{FF2B5EF4-FFF2-40B4-BE49-F238E27FC236}">
                <a16:creationId xmlns:a16="http://schemas.microsoft.com/office/drawing/2014/main" id="{9910718B-AC85-C35C-BA62-FCB4641EACD4}"/>
              </a:ext>
            </a:extLst>
          </p:cNvPr>
          <p:cNvSpPr txBox="1"/>
          <p:nvPr/>
        </p:nvSpPr>
        <p:spPr>
          <a:xfrm>
            <a:off x="1771060" y="2590800"/>
            <a:ext cx="6808971" cy="1557349"/>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a:spAutoFit/>
          </a:bodyPr>
          <a:lstStyle/>
          <a:p>
            <a:pPr marL="342900" marR="0" lvl="1" indent="-133350" algn="l" defTabSz="914400" rtl="0" eaLnBrk="0" fontAlgn="base" latinLnBrk="0" hangingPunct="0">
              <a:spcBef>
                <a:spcPct val="20000"/>
              </a:spcBef>
              <a:spcAft>
                <a:spcPct val="0"/>
              </a:spcAft>
              <a:buClrTx/>
              <a:buSzTx/>
              <a:buFontTx/>
              <a:buChar char="•"/>
              <a:tabLst/>
              <a:defRPr/>
            </a:pPr>
            <a:r>
              <a:rPr kumimoji="0" lang="en-US" sz="1600" i="0" u="none" strike="noStrike" kern="0" normalizeH="0" baseline="0" noProof="0" dirty="0">
                <a:solidFill>
                  <a:srgbClr val="595959"/>
                </a:solidFill>
                <a:uLnTx/>
                <a:uFillTx/>
                <a:latin typeface="Arial"/>
                <a:cs typeface="Futura Medium" panose="020B0602020204020303" pitchFamily="34" charset="-79"/>
              </a:rPr>
              <a:t>Get</a:t>
            </a:r>
            <a:r>
              <a:rPr kumimoji="0" lang="en-US" sz="1600" b="0" i="0" u="none" strike="noStrike" kern="0" cap="none" spc="0" normalizeH="0" baseline="0" noProof="0" dirty="0">
                <a:ln>
                  <a:noFill/>
                </a:ln>
                <a:solidFill>
                  <a:srgbClr val="595959"/>
                </a:solidFill>
                <a:effectLst/>
                <a:uLnTx/>
                <a:uFillTx/>
                <a:latin typeface="Arial"/>
                <a:cs typeface="Futura Medium" panose="020B0602020204020303" pitchFamily="34" charset="-79"/>
              </a:rPr>
              <a:t> more information and share it</a:t>
            </a:r>
          </a:p>
          <a:p>
            <a:pPr marL="342900" marR="0" lvl="1" indent="-133350" algn="l" defTabSz="914400" rtl="0" eaLnBrk="0" fontAlgn="base" latinLnBrk="0" hangingPunct="0">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595959"/>
                </a:solidFill>
                <a:effectLst/>
                <a:uLnTx/>
                <a:uFillTx/>
                <a:latin typeface="Arial"/>
                <a:cs typeface="Futura Medium" panose="020B0602020204020303" pitchFamily="34" charset="-79"/>
              </a:rPr>
              <a:t>Recognize the hazards and prevent or control them</a:t>
            </a:r>
          </a:p>
          <a:p>
            <a:pPr marL="342900" marR="0" lvl="1" indent="-133350" algn="l" defTabSz="914400" rtl="0" eaLnBrk="0" fontAlgn="base" latinLnBrk="0" hangingPunct="0">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595959"/>
                </a:solidFill>
                <a:effectLst/>
                <a:uLnTx/>
                <a:uFillTx/>
                <a:latin typeface="Arial"/>
                <a:cs typeface="Futura Medium" panose="020B0602020204020303" pitchFamily="34" charset="-79"/>
              </a:rPr>
              <a:t>Practice a culture of health and wellness</a:t>
            </a:r>
          </a:p>
          <a:p>
            <a:pPr marL="342900" marR="0" lvl="1" indent="-133350" algn="l" defTabSz="914400" rtl="0" eaLnBrk="0" fontAlgn="base" latinLnBrk="0" hangingPunct="0">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595959"/>
                </a:solidFill>
                <a:effectLst/>
                <a:uLnTx/>
                <a:uFillTx/>
                <a:latin typeface="Arial"/>
                <a:cs typeface="Futura Medium" panose="020B0602020204020303" pitchFamily="34" charset="-79"/>
              </a:rPr>
              <a:t>Support our brothers and sisters in the trades who are struggling</a:t>
            </a:r>
          </a:p>
          <a:p>
            <a:pPr marL="342900" marR="0" lvl="1" indent="-133350" algn="l" defTabSz="914400" rtl="0" eaLnBrk="0" fontAlgn="base" latinLnBrk="0" hangingPunct="0">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595959"/>
                </a:solidFill>
                <a:effectLst/>
                <a:uLnTx/>
                <a:uFillTx/>
                <a:latin typeface="Arial"/>
                <a:cs typeface="Futura Medium" panose="020B0602020204020303" pitchFamily="34" charset="-79"/>
              </a:rPr>
              <a:t>Talk about it – even if it’s uncomfortable -- Eliminate stigma</a:t>
            </a:r>
          </a:p>
        </p:txBody>
      </p:sp>
      <p:sp>
        <p:nvSpPr>
          <p:cNvPr id="30" name="Rectangle 29">
            <a:extLst>
              <a:ext uri="{FF2B5EF4-FFF2-40B4-BE49-F238E27FC236}">
                <a16:creationId xmlns:a16="http://schemas.microsoft.com/office/drawing/2014/main" id="{987E3E29-89FE-A16F-B582-EA13216CD564}"/>
              </a:ext>
            </a:extLst>
          </p:cNvPr>
          <p:cNvSpPr/>
          <p:nvPr/>
        </p:nvSpPr>
        <p:spPr bwMode="auto">
          <a:xfrm>
            <a:off x="228600" y="2647950"/>
            <a:ext cx="381000" cy="126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400" b="0" i="0" u="none" strike="noStrike" cap="none" normalizeH="0" baseline="0">
              <a:ln>
                <a:noFill/>
              </a:ln>
              <a:solidFill>
                <a:srgbClr val="595959"/>
              </a:solidFill>
              <a:effectLst/>
              <a:latin typeface="Arial" charset="0"/>
              <a:ea typeface="ＭＳ Ｐゴシック" charset="0"/>
              <a:cs typeface="Arial" charset="0"/>
            </a:endParaRPr>
          </a:p>
        </p:txBody>
      </p:sp>
      <p:sp>
        <p:nvSpPr>
          <p:cNvPr id="31" name="Rectangle 30">
            <a:extLst>
              <a:ext uri="{FF2B5EF4-FFF2-40B4-BE49-F238E27FC236}">
                <a16:creationId xmlns:a16="http://schemas.microsoft.com/office/drawing/2014/main" id="{4F5A3BB5-AA99-DAE7-FB79-534373D09D18}"/>
              </a:ext>
            </a:extLst>
          </p:cNvPr>
          <p:cNvSpPr/>
          <p:nvPr/>
        </p:nvSpPr>
        <p:spPr bwMode="auto">
          <a:xfrm>
            <a:off x="762000" y="2647950"/>
            <a:ext cx="1066800" cy="126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400" b="0" i="0" u="none" strike="noStrike" cap="none" normalizeH="0" baseline="0">
              <a:ln>
                <a:noFill/>
              </a:ln>
              <a:solidFill>
                <a:srgbClr val="595959"/>
              </a:solidFill>
              <a:effectLst/>
              <a:latin typeface="Arial" charset="0"/>
              <a:ea typeface="ＭＳ Ｐゴシック" charset="0"/>
              <a:cs typeface="Arial" charset="0"/>
            </a:endParaRPr>
          </a:p>
        </p:txBody>
      </p:sp>
      <p:sp>
        <p:nvSpPr>
          <p:cNvPr id="32" name="Rectangle 31">
            <a:extLst>
              <a:ext uri="{FF2B5EF4-FFF2-40B4-BE49-F238E27FC236}">
                <a16:creationId xmlns:a16="http://schemas.microsoft.com/office/drawing/2014/main" id="{F311EFA1-3F68-5769-B596-F036F05C6EF8}"/>
              </a:ext>
            </a:extLst>
          </p:cNvPr>
          <p:cNvSpPr/>
          <p:nvPr/>
        </p:nvSpPr>
        <p:spPr bwMode="auto">
          <a:xfrm>
            <a:off x="557619" y="2606546"/>
            <a:ext cx="1454150" cy="278606"/>
          </a:xfrm>
          <a:prstGeom prst="rect">
            <a:avLst/>
          </a:prstGeom>
          <a:solidFill>
            <a:schemeClr val="bg1"/>
          </a:solidFill>
          <a:ln>
            <a:solidFill>
              <a:srgbClr val="C00000"/>
            </a:solidFill>
          </a:ln>
          <a:effectLst/>
        </p:spPr>
        <p:txBody>
          <a:bodyPr vert="horz" wrap="square" lIns="91440" tIns="45720" rIns="91440" bIns="45720" numCol="1" rtlCol="0" anchor="t" anchorCtr="0" compatLnSpc="1">
            <a:prstTxWarp prst="textNoShape">
              <a:avLst/>
            </a:prstTxWarp>
          </a:bodyPr>
          <a:lstStyle/>
          <a:p>
            <a:pPr algn="ctr" fontAlgn="base">
              <a:spcBef>
                <a:spcPct val="50000"/>
              </a:spcBef>
              <a:spcAft>
                <a:spcPct val="0"/>
              </a:spcAft>
            </a:pPr>
            <a:r>
              <a:rPr lang="en-US" sz="1400" dirty="0">
                <a:solidFill>
                  <a:srgbClr val="595959"/>
                </a:solidFill>
                <a:latin typeface="Arial" charset="0"/>
                <a:ea typeface="ＭＳ Ｐゴシック" charset="0"/>
                <a:cs typeface="Arial" charset="0"/>
              </a:rPr>
              <a:t>Get </a:t>
            </a:r>
            <a:r>
              <a:rPr lang="en-US" sz="1400" dirty="0">
                <a:solidFill>
                  <a:srgbClr val="595959"/>
                </a:solidFill>
                <a:ea typeface="ＭＳ Ｐゴシック" charset="0"/>
                <a:cs typeface="Arial" charset="0"/>
              </a:rPr>
              <a:t>Information</a:t>
            </a:r>
            <a:r>
              <a:rPr lang="en-US" sz="1400" dirty="0">
                <a:solidFill>
                  <a:srgbClr val="595959"/>
                </a:solidFill>
                <a:latin typeface="Arial" charset="0"/>
                <a:ea typeface="ＭＳ Ｐゴシック" charset="0"/>
                <a:cs typeface="Arial" charset="0"/>
              </a:rPr>
              <a:t> </a:t>
            </a:r>
            <a:endParaRPr kumimoji="0" lang="en-US" sz="1400" b="0" i="0" u="none" strike="noStrike" cap="none" normalizeH="0" baseline="0" dirty="0">
              <a:ln>
                <a:noFill/>
              </a:ln>
              <a:solidFill>
                <a:srgbClr val="595959"/>
              </a:solidFill>
              <a:effectLst/>
              <a:latin typeface="Arial" charset="0"/>
              <a:ea typeface="ＭＳ Ｐゴシック" charset="0"/>
              <a:cs typeface="Arial" charset="0"/>
            </a:endParaRPr>
          </a:p>
        </p:txBody>
      </p:sp>
      <p:sp>
        <p:nvSpPr>
          <p:cNvPr id="35" name="TextBox 34">
            <a:extLst>
              <a:ext uri="{FF2B5EF4-FFF2-40B4-BE49-F238E27FC236}">
                <a16:creationId xmlns:a16="http://schemas.microsoft.com/office/drawing/2014/main" id="{BB373C74-22F7-D943-4376-B40895903483}"/>
              </a:ext>
            </a:extLst>
          </p:cNvPr>
          <p:cNvSpPr txBox="1"/>
          <p:nvPr/>
        </p:nvSpPr>
        <p:spPr>
          <a:xfrm>
            <a:off x="557619" y="2907506"/>
            <a:ext cx="1459910" cy="307777"/>
          </a:xfrm>
          <a:prstGeom prst="rect">
            <a:avLst/>
          </a:prstGeom>
          <a:solidFill>
            <a:schemeClr val="bg1"/>
          </a:solidFill>
          <a:ln>
            <a:solidFill>
              <a:srgbClr val="C00000"/>
            </a:solidFill>
          </a:ln>
        </p:spPr>
        <p:txBody>
          <a:bodyPr wrap="square">
            <a:spAutoFit/>
          </a:bodyPr>
          <a:lstStyle/>
          <a:p>
            <a:pPr algn="ctr"/>
            <a:r>
              <a:rPr lang="en-US" sz="1400" dirty="0"/>
              <a:t>Recognize</a:t>
            </a:r>
          </a:p>
        </p:txBody>
      </p:sp>
      <p:sp>
        <p:nvSpPr>
          <p:cNvPr id="37" name="TextBox 36">
            <a:extLst>
              <a:ext uri="{FF2B5EF4-FFF2-40B4-BE49-F238E27FC236}">
                <a16:creationId xmlns:a16="http://schemas.microsoft.com/office/drawing/2014/main" id="{506C76A2-5AEA-E6AA-1AF3-7405AF4DAFFA}"/>
              </a:ext>
            </a:extLst>
          </p:cNvPr>
          <p:cNvSpPr txBox="1"/>
          <p:nvPr/>
        </p:nvSpPr>
        <p:spPr>
          <a:xfrm>
            <a:off x="563969" y="3237637"/>
            <a:ext cx="1454150" cy="307777"/>
          </a:xfrm>
          <a:prstGeom prst="rect">
            <a:avLst/>
          </a:prstGeom>
          <a:solidFill>
            <a:schemeClr val="bg1"/>
          </a:solidFill>
          <a:ln>
            <a:solidFill>
              <a:srgbClr val="C00000"/>
            </a:solidFill>
          </a:ln>
        </p:spPr>
        <p:txBody>
          <a:bodyPr wrap="square">
            <a:spAutoFit/>
          </a:bodyPr>
          <a:lstStyle/>
          <a:p>
            <a:pPr algn="ctr"/>
            <a:r>
              <a:rPr lang="en-US" sz="1400" dirty="0"/>
              <a:t>Practice</a:t>
            </a:r>
          </a:p>
        </p:txBody>
      </p:sp>
      <p:sp>
        <p:nvSpPr>
          <p:cNvPr id="39" name="TextBox 38">
            <a:extLst>
              <a:ext uri="{FF2B5EF4-FFF2-40B4-BE49-F238E27FC236}">
                <a16:creationId xmlns:a16="http://schemas.microsoft.com/office/drawing/2014/main" id="{FFCF7BB9-8E80-C01C-B5FF-D98DC0BB1719}"/>
              </a:ext>
            </a:extLst>
          </p:cNvPr>
          <p:cNvSpPr txBox="1"/>
          <p:nvPr/>
        </p:nvSpPr>
        <p:spPr>
          <a:xfrm>
            <a:off x="557619" y="3565972"/>
            <a:ext cx="1454150" cy="307777"/>
          </a:xfrm>
          <a:prstGeom prst="rect">
            <a:avLst/>
          </a:prstGeom>
          <a:solidFill>
            <a:schemeClr val="bg1"/>
          </a:solidFill>
          <a:ln>
            <a:solidFill>
              <a:srgbClr val="C00000"/>
            </a:solidFill>
          </a:ln>
        </p:spPr>
        <p:txBody>
          <a:bodyPr wrap="square">
            <a:spAutoFit/>
          </a:bodyPr>
          <a:lstStyle/>
          <a:p>
            <a:pPr algn="ctr"/>
            <a:r>
              <a:rPr lang="en-US" sz="1400" dirty="0"/>
              <a:t>Support </a:t>
            </a:r>
          </a:p>
        </p:txBody>
      </p:sp>
      <p:sp>
        <p:nvSpPr>
          <p:cNvPr id="41" name="TextBox 40">
            <a:extLst>
              <a:ext uri="{FF2B5EF4-FFF2-40B4-BE49-F238E27FC236}">
                <a16:creationId xmlns:a16="http://schemas.microsoft.com/office/drawing/2014/main" id="{F1D9EDA6-6D6E-049F-47F1-86525D272F39}"/>
              </a:ext>
            </a:extLst>
          </p:cNvPr>
          <p:cNvSpPr txBox="1"/>
          <p:nvPr/>
        </p:nvSpPr>
        <p:spPr>
          <a:xfrm>
            <a:off x="563969" y="3894307"/>
            <a:ext cx="1447800" cy="307777"/>
          </a:xfrm>
          <a:prstGeom prst="rect">
            <a:avLst/>
          </a:prstGeom>
          <a:solidFill>
            <a:schemeClr val="bg1"/>
          </a:solidFill>
          <a:ln>
            <a:solidFill>
              <a:srgbClr val="C00000"/>
            </a:solidFill>
          </a:ln>
        </p:spPr>
        <p:txBody>
          <a:bodyPr wrap="square">
            <a:spAutoFit/>
          </a:bodyPr>
          <a:lstStyle/>
          <a:p>
            <a:pPr algn="ctr"/>
            <a:r>
              <a:rPr lang="en-US" sz="1400" dirty="0"/>
              <a:t>Talk about it </a:t>
            </a:r>
          </a:p>
        </p:txBody>
      </p:sp>
    </p:spTree>
    <p:extLst>
      <p:ext uri="{BB962C8B-B14F-4D97-AF65-F5344CB8AC3E}">
        <p14:creationId xmlns:p14="http://schemas.microsoft.com/office/powerpoint/2010/main" val="2449312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7680E-E24A-4914-BA2B-32B2B580D9E0}"/>
              </a:ext>
            </a:extLst>
          </p:cNvPr>
          <p:cNvSpPr>
            <a:spLocks noGrp="1"/>
          </p:cNvSpPr>
          <p:nvPr>
            <p:ph type="title"/>
          </p:nvPr>
        </p:nvSpPr>
        <p:spPr>
          <a:xfrm>
            <a:off x="455613" y="129780"/>
            <a:ext cx="7688262" cy="826294"/>
          </a:xfrm>
        </p:spPr>
        <p:txBody>
          <a:bodyPr wrap="square" anchor="b">
            <a:normAutofit/>
          </a:bodyPr>
          <a:lstStyle/>
          <a:p>
            <a:r>
              <a:rPr lang="en-US" b="1" dirty="0"/>
              <a:t>What is Resilience?</a:t>
            </a:r>
          </a:p>
        </p:txBody>
      </p:sp>
      <p:sp>
        <p:nvSpPr>
          <p:cNvPr id="3" name="Content Placeholder 2">
            <a:extLst>
              <a:ext uri="{FF2B5EF4-FFF2-40B4-BE49-F238E27FC236}">
                <a16:creationId xmlns:a16="http://schemas.microsoft.com/office/drawing/2014/main" id="{1040D3BD-035B-46E4-9FC0-212B39CB610D}"/>
              </a:ext>
            </a:extLst>
          </p:cNvPr>
          <p:cNvSpPr>
            <a:spLocks noGrp="1"/>
          </p:cNvSpPr>
          <p:nvPr>
            <p:ph sz="half" idx="1"/>
          </p:nvPr>
        </p:nvSpPr>
        <p:spPr>
          <a:xfrm>
            <a:off x="228600" y="2876550"/>
            <a:ext cx="8610600" cy="1267536"/>
          </a:xfrm>
        </p:spPr>
        <p:txBody>
          <a:bodyPr>
            <a:normAutofit/>
          </a:bodyPr>
          <a:lstStyle/>
          <a:p>
            <a:pPr marL="0" indent="0"/>
            <a:r>
              <a:rPr lang="en-US" sz="2400" dirty="0">
                <a:latin typeface="+mn-lt"/>
              </a:rPr>
              <a:t>We define it as being able to prevent harms where we can and, also, to </a:t>
            </a:r>
            <a:r>
              <a:rPr lang="en-US" sz="2000" dirty="0">
                <a:latin typeface="+mn-lt"/>
              </a:rPr>
              <a:t>bounce</a:t>
            </a:r>
            <a:r>
              <a:rPr lang="en-US" sz="2400" dirty="0">
                <a:latin typeface="+mn-lt"/>
              </a:rPr>
              <a:t> back with power when struggles occur. </a:t>
            </a:r>
          </a:p>
        </p:txBody>
      </p:sp>
      <p:pic>
        <p:nvPicPr>
          <p:cNvPr id="5" name="Picture 4">
            <a:extLst>
              <a:ext uri="{FF2B5EF4-FFF2-40B4-BE49-F238E27FC236}">
                <a16:creationId xmlns:a16="http://schemas.microsoft.com/office/drawing/2014/main" id="{E9D7BA68-F432-A143-AF3B-50D24E6FC64D}"/>
              </a:ext>
            </a:extLst>
          </p:cNvPr>
          <p:cNvPicPr>
            <a:picLocks noChangeAspect="1"/>
          </p:cNvPicPr>
          <p:nvPr/>
        </p:nvPicPr>
        <p:blipFill>
          <a:blip r:embed="rId2"/>
          <a:stretch>
            <a:fillRect/>
          </a:stretch>
        </p:blipFill>
        <p:spPr>
          <a:xfrm>
            <a:off x="2727239" y="1428750"/>
            <a:ext cx="3689522" cy="1267537"/>
          </a:xfrm>
          <a:prstGeom prst="round2DiagRect">
            <a:avLst>
              <a:gd name="adj1" fmla="val 16667"/>
              <a:gd name="adj2" fmla="val 0"/>
            </a:avLst>
          </a:prstGeom>
          <a:ln w="88900" cap="sq">
            <a:solidFill>
              <a:srgbClr val="FFFFFF"/>
            </a:solidFill>
            <a:miter lim="800000"/>
          </a:ln>
          <a:effectLst/>
        </p:spPr>
      </p:pic>
    </p:spTree>
    <p:extLst>
      <p:ext uri="{BB962C8B-B14F-4D97-AF65-F5344CB8AC3E}">
        <p14:creationId xmlns:p14="http://schemas.microsoft.com/office/powerpoint/2010/main" val="2753167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6E0D5-2441-4EAF-80B3-C42CA1F8C294}"/>
              </a:ext>
            </a:extLst>
          </p:cNvPr>
          <p:cNvSpPr>
            <a:spLocks noGrp="1"/>
          </p:cNvSpPr>
          <p:nvPr>
            <p:ph type="title"/>
          </p:nvPr>
        </p:nvSpPr>
        <p:spPr>
          <a:xfrm>
            <a:off x="455613" y="129780"/>
            <a:ext cx="7688262" cy="826294"/>
          </a:xfrm>
        </p:spPr>
        <p:txBody>
          <a:bodyPr wrap="square" anchor="b">
            <a:normAutofit/>
          </a:bodyPr>
          <a:lstStyle/>
          <a:p>
            <a:r>
              <a:rPr lang="en-US" b="1" dirty="0"/>
              <a:t>We say: “help is available.” </a:t>
            </a:r>
          </a:p>
        </p:txBody>
      </p:sp>
      <p:sp>
        <p:nvSpPr>
          <p:cNvPr id="23" name="TextBox 22">
            <a:extLst>
              <a:ext uri="{FF2B5EF4-FFF2-40B4-BE49-F238E27FC236}">
                <a16:creationId xmlns:a16="http://schemas.microsoft.com/office/drawing/2014/main" id="{A0452E3D-71E9-79E4-F9F4-B7C719D2968E}"/>
              </a:ext>
            </a:extLst>
          </p:cNvPr>
          <p:cNvSpPr txBox="1"/>
          <p:nvPr/>
        </p:nvSpPr>
        <p:spPr>
          <a:xfrm>
            <a:off x="455613" y="1512485"/>
            <a:ext cx="8382000" cy="2118529"/>
          </a:xfrm>
          <a:prstGeom prst="rect">
            <a:avLst/>
          </a:prstGeom>
          <a:noFill/>
        </p:spPr>
        <p:txBody>
          <a:bodyPr wrap="square">
            <a:spAutoFit/>
          </a:bodyPr>
          <a:lstStyle/>
          <a:p>
            <a:pPr marL="0" indent="0"/>
            <a:r>
              <a:rPr lang="en-US" sz="1800" dirty="0">
                <a:latin typeface="+mn-lt"/>
              </a:rPr>
              <a:t>We think getting help is more than consulting with a mental health professional. </a:t>
            </a:r>
          </a:p>
          <a:p>
            <a:pPr marL="0" indent="0"/>
            <a:endParaRPr lang="en-US" dirty="0">
              <a:latin typeface="+mn-lt"/>
            </a:endParaRPr>
          </a:p>
          <a:p>
            <a:pPr marL="0" indent="0"/>
            <a:endParaRPr lang="en-US" dirty="0">
              <a:latin typeface="+mn-lt"/>
            </a:endParaRPr>
          </a:p>
          <a:p>
            <a:pPr marL="0" indent="0">
              <a:lnSpc>
                <a:spcPct val="150000"/>
              </a:lnSpc>
            </a:pPr>
            <a:r>
              <a:rPr lang="en-US" sz="1800" dirty="0">
                <a:latin typeface="+mn-lt"/>
              </a:rPr>
              <a:t>It’s talking with our brothers and sisters to gain a </a:t>
            </a:r>
            <a:r>
              <a:rPr lang="en-US" sz="1800" b="1" dirty="0">
                <a:latin typeface="+mn-lt"/>
              </a:rPr>
              <a:t>deeper understanding </a:t>
            </a:r>
            <a:r>
              <a:rPr lang="en-US" sz="1800" dirty="0">
                <a:latin typeface="+mn-lt"/>
              </a:rPr>
              <a:t>of the root causes of these problems, to </a:t>
            </a:r>
            <a:r>
              <a:rPr lang="en-US" sz="1800" b="1" dirty="0">
                <a:latin typeface="+mn-lt"/>
              </a:rPr>
              <a:t>live </a:t>
            </a:r>
            <a:r>
              <a:rPr lang="en-US" sz="1800" dirty="0">
                <a:latin typeface="+mn-lt"/>
              </a:rPr>
              <a:t>to fight another day, to</a:t>
            </a:r>
            <a:r>
              <a:rPr lang="en-US" sz="1800" b="1" dirty="0">
                <a:latin typeface="+mn-lt"/>
              </a:rPr>
              <a:t> connect </a:t>
            </a:r>
            <a:r>
              <a:rPr lang="en-US" sz="1800" dirty="0">
                <a:latin typeface="+mn-lt"/>
              </a:rPr>
              <a:t>with a struggling brother or sister, and to</a:t>
            </a:r>
            <a:r>
              <a:rPr lang="en-US" sz="1800" b="1" dirty="0">
                <a:latin typeface="+mn-lt"/>
              </a:rPr>
              <a:t> taking action </a:t>
            </a:r>
            <a:r>
              <a:rPr lang="en-US" sz="1800" dirty="0">
                <a:latin typeface="+mn-lt"/>
              </a:rPr>
              <a:t>to change the story. </a:t>
            </a:r>
          </a:p>
        </p:txBody>
      </p:sp>
    </p:spTree>
    <p:extLst>
      <p:ext uri="{BB962C8B-B14F-4D97-AF65-F5344CB8AC3E}">
        <p14:creationId xmlns:p14="http://schemas.microsoft.com/office/powerpoint/2010/main" val="1517998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0090" y="361950"/>
            <a:ext cx="8024954" cy="584775"/>
          </a:xfrm>
          <a:prstGeom prst="rect">
            <a:avLst/>
          </a:prstGeom>
          <a:noFill/>
        </p:spPr>
        <p:txBody>
          <a:bodyPr wrap="none" rtlCol="0">
            <a:spAutoFit/>
          </a:bodyPr>
          <a:lstStyle/>
          <a:p>
            <a:r>
              <a:rPr lang="en-US" sz="3200" b="1" dirty="0">
                <a:latin typeface="Georgia" panose="02040502050405020303" pitchFamily="18" charset="0"/>
                <a:cs typeface="Arial" panose="020B0604020202020204" pitchFamily="34" charset="0"/>
              </a:rPr>
              <a:t>Content Warning and Confidentiality</a:t>
            </a:r>
          </a:p>
        </p:txBody>
      </p:sp>
      <p:sp>
        <p:nvSpPr>
          <p:cNvPr id="4" name="TextBox 3"/>
          <p:cNvSpPr txBox="1"/>
          <p:nvPr/>
        </p:nvSpPr>
        <p:spPr>
          <a:xfrm>
            <a:off x="230090" y="1450268"/>
            <a:ext cx="4267690" cy="2118529"/>
          </a:xfrm>
          <a:prstGeom prst="rect">
            <a:avLst/>
          </a:prstGeom>
          <a:noFill/>
        </p:spPr>
        <p:txBody>
          <a:bodyPr wrap="square" rtlCol="0">
            <a:spAutoFit/>
          </a:bodyPr>
          <a:lstStyle/>
          <a:p>
            <a:pPr marL="169069" indent="-169069">
              <a:spcAft>
                <a:spcPts val="1350"/>
              </a:spcAft>
              <a:buFont typeface="Arial" panose="020B0604020202020204" pitchFamily="34" charset="0"/>
              <a:buChar char="•"/>
            </a:pPr>
            <a:r>
              <a:rPr lang="en-US" sz="1500" b="1" dirty="0">
                <a:latin typeface="Arial" panose="020B0604020202020204" pitchFamily="34" charset="0"/>
                <a:cs typeface="Arial" panose="020B0604020202020204" pitchFamily="34" charset="0"/>
              </a:rPr>
              <a:t>TRIGGER WARNING </a:t>
            </a:r>
            <a:r>
              <a:rPr lang="en-US" sz="1500" dirty="0">
                <a:latin typeface="Arial" panose="020B0604020202020204" pitchFamily="34" charset="0"/>
                <a:cs typeface="Arial" panose="020B0604020202020204" pitchFamily="34" charset="0"/>
              </a:rPr>
              <a:t>– the training activities concern suicide and other disturbing topics. If participating in this discussion is too much, let the instructor know.</a:t>
            </a:r>
          </a:p>
          <a:p>
            <a:pPr marL="169069" indent="-169069">
              <a:spcAft>
                <a:spcPts val="1350"/>
              </a:spcAft>
              <a:buFont typeface="Arial" panose="020B0604020202020204" pitchFamily="34" charset="0"/>
              <a:buChar char="•"/>
            </a:pPr>
            <a:r>
              <a:rPr lang="en-US" sz="1500" b="1" dirty="0">
                <a:latin typeface="Arial" panose="020B0604020202020204" pitchFamily="34" charset="0"/>
                <a:cs typeface="Arial" panose="020B0604020202020204" pitchFamily="34" charset="0"/>
              </a:rPr>
              <a:t>KEEP IT IN THE ROOM </a:t>
            </a:r>
            <a:r>
              <a:rPr lang="en-US" sz="1500" dirty="0">
                <a:latin typeface="Arial" panose="020B0604020202020204" pitchFamily="34" charset="0"/>
                <a:cs typeface="Arial" panose="020B0604020202020204" pitchFamily="34" charset="0"/>
              </a:rPr>
              <a:t>– let’s use this opportunity to talk honestly about an important topic. Please don’t gossip about what someone has said. </a:t>
            </a:r>
          </a:p>
        </p:txBody>
      </p:sp>
      <p:pic>
        <p:nvPicPr>
          <p:cNvPr id="2" name="Picture 1">
            <a:extLst>
              <a:ext uri="{FF2B5EF4-FFF2-40B4-BE49-F238E27FC236}">
                <a16:creationId xmlns:a16="http://schemas.microsoft.com/office/drawing/2014/main" id="{2195F872-B51B-4351-A68A-223A15E6EAC0}"/>
              </a:ext>
            </a:extLst>
          </p:cNvPr>
          <p:cNvPicPr>
            <a:picLocks noChangeAspect="1"/>
          </p:cNvPicPr>
          <p:nvPr/>
        </p:nvPicPr>
        <p:blipFill>
          <a:blip r:embed="rId4"/>
          <a:stretch>
            <a:fillRect/>
          </a:stretch>
        </p:blipFill>
        <p:spPr>
          <a:xfrm>
            <a:off x="5862484" y="1450268"/>
            <a:ext cx="2690198" cy="2959217"/>
          </a:xfrm>
          <a:prstGeom prst="rect">
            <a:avLst/>
          </a:prstGeom>
        </p:spPr>
      </p:pic>
      <p:sp>
        <p:nvSpPr>
          <p:cNvPr id="5" name="TextBox 4">
            <a:extLst>
              <a:ext uri="{FF2B5EF4-FFF2-40B4-BE49-F238E27FC236}">
                <a16:creationId xmlns:a16="http://schemas.microsoft.com/office/drawing/2014/main" id="{77DF375E-D5B7-466A-9587-0FBCE6837A19}"/>
              </a:ext>
            </a:extLst>
          </p:cNvPr>
          <p:cNvSpPr txBox="1"/>
          <p:nvPr/>
        </p:nvSpPr>
        <p:spPr>
          <a:xfrm>
            <a:off x="985883" y="3792463"/>
            <a:ext cx="4015182" cy="923330"/>
          </a:xfrm>
          <a:prstGeom prst="rect">
            <a:avLst/>
          </a:prstGeom>
          <a:noFill/>
        </p:spPr>
        <p:txBody>
          <a:bodyPr wrap="square" rtlCol="0">
            <a:spAutoFit/>
          </a:bodyPr>
          <a:lstStyle/>
          <a:p>
            <a:r>
              <a:rPr lang="en-US" b="1" dirty="0"/>
              <a:t>If you or someone you know needs help….Help is available…just ask…</a:t>
            </a:r>
          </a:p>
        </p:txBody>
      </p:sp>
    </p:spTree>
    <p:custDataLst>
      <p:tags r:id="rId1"/>
    </p:custDataLst>
    <p:extLst>
      <p:ext uri="{BB962C8B-B14F-4D97-AF65-F5344CB8AC3E}">
        <p14:creationId xmlns:p14="http://schemas.microsoft.com/office/powerpoint/2010/main" val="12042672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A2C4-31C8-4615-B741-0A5B781E3675}"/>
              </a:ext>
            </a:extLst>
          </p:cNvPr>
          <p:cNvSpPr>
            <a:spLocks noGrp="1"/>
          </p:cNvSpPr>
          <p:nvPr>
            <p:ph type="title"/>
          </p:nvPr>
        </p:nvSpPr>
        <p:spPr>
          <a:xfrm>
            <a:off x="381000" y="57150"/>
            <a:ext cx="7688262" cy="826294"/>
          </a:xfrm>
        </p:spPr>
        <p:txBody>
          <a:bodyPr wrap="square" anchor="b">
            <a:normAutofit/>
          </a:bodyPr>
          <a:lstStyle/>
          <a:p>
            <a:r>
              <a:rPr lang="en-US" b="1" dirty="0"/>
              <a:t>Workbook Content</a:t>
            </a:r>
          </a:p>
        </p:txBody>
      </p:sp>
      <p:pic>
        <p:nvPicPr>
          <p:cNvPr id="4" name="Content Placeholder 3">
            <a:extLst>
              <a:ext uri="{FF2B5EF4-FFF2-40B4-BE49-F238E27FC236}">
                <a16:creationId xmlns:a16="http://schemas.microsoft.com/office/drawing/2014/main" id="{E4011205-2FE5-C1E8-5DF8-88DCA3900D0A}"/>
              </a:ext>
            </a:extLst>
          </p:cNvPr>
          <p:cNvPicPr>
            <a:picLocks noGrp="1" noChangeAspect="1"/>
          </p:cNvPicPr>
          <p:nvPr>
            <p:ph sz="half" idx="1"/>
          </p:nvPr>
        </p:nvPicPr>
        <p:blipFill>
          <a:blip r:embed="rId2"/>
          <a:stretch>
            <a:fillRect/>
          </a:stretch>
        </p:blipFill>
        <p:spPr>
          <a:xfrm>
            <a:off x="228601" y="1901467"/>
            <a:ext cx="3581400" cy="1579885"/>
          </a:xfrm>
          <a:prstGeom prst="round2DiagRect">
            <a:avLst>
              <a:gd name="adj1" fmla="val 16667"/>
              <a:gd name="adj2" fmla="val 0"/>
            </a:avLst>
          </a:prstGeom>
          <a:ln w="88900" cap="sq">
            <a:solidFill>
              <a:srgbClr val="FFFFFF"/>
            </a:solidFill>
            <a:miter lim="800000"/>
          </a:ln>
          <a:effectLst/>
        </p:spPr>
      </p:pic>
      <p:graphicFrame>
        <p:nvGraphicFramePr>
          <p:cNvPr id="5" name="Content Placeholder 2">
            <a:extLst>
              <a:ext uri="{FF2B5EF4-FFF2-40B4-BE49-F238E27FC236}">
                <a16:creationId xmlns:a16="http://schemas.microsoft.com/office/drawing/2014/main" id="{A8E542D8-FB61-0BF2-7867-E93E6A5B86F3}"/>
              </a:ext>
            </a:extLst>
          </p:cNvPr>
          <p:cNvGraphicFramePr>
            <a:graphicFrameLocks noGrp="1"/>
          </p:cNvGraphicFramePr>
          <p:nvPr>
            <p:ph sz="half" idx="2"/>
            <p:extLst>
              <p:ext uri="{D42A27DB-BD31-4B8C-83A1-F6EECF244321}">
                <p14:modId xmlns:p14="http://schemas.microsoft.com/office/powerpoint/2010/main" val="1241596242"/>
              </p:ext>
            </p:extLst>
          </p:nvPr>
        </p:nvGraphicFramePr>
        <p:xfrm>
          <a:off x="4038600" y="956075"/>
          <a:ext cx="4724400" cy="3444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0423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1307D-B650-4E78-93CC-EB9E6EE60646}"/>
              </a:ext>
            </a:extLst>
          </p:cNvPr>
          <p:cNvSpPr>
            <a:spLocks noGrp="1"/>
          </p:cNvSpPr>
          <p:nvPr>
            <p:ph type="title"/>
          </p:nvPr>
        </p:nvSpPr>
        <p:spPr>
          <a:xfrm>
            <a:off x="457200" y="361950"/>
            <a:ext cx="7688262" cy="826294"/>
          </a:xfrm>
        </p:spPr>
        <p:txBody>
          <a:bodyPr/>
          <a:lstStyle/>
          <a:p>
            <a:r>
              <a:rPr lang="en-US" b="1"/>
              <a:t>Some themes to be discovered and discussed…</a:t>
            </a:r>
            <a:endParaRPr lang="en-US" b="1" dirty="0"/>
          </a:p>
        </p:txBody>
      </p:sp>
      <p:sp>
        <p:nvSpPr>
          <p:cNvPr id="3" name="Content Placeholder 2">
            <a:extLst>
              <a:ext uri="{FF2B5EF4-FFF2-40B4-BE49-F238E27FC236}">
                <a16:creationId xmlns:a16="http://schemas.microsoft.com/office/drawing/2014/main" id="{3872E318-8451-4C91-9479-EB8EF25C00D0}"/>
              </a:ext>
            </a:extLst>
          </p:cNvPr>
          <p:cNvSpPr>
            <a:spLocks noGrp="1"/>
          </p:cNvSpPr>
          <p:nvPr>
            <p:ph idx="1"/>
          </p:nvPr>
        </p:nvSpPr>
        <p:spPr>
          <a:xfrm>
            <a:off x="628650" y="1562986"/>
            <a:ext cx="7886700" cy="3069736"/>
          </a:xfrm>
        </p:spPr>
        <p:txBody>
          <a:bodyPr>
            <a:normAutofit/>
          </a:bodyPr>
          <a:lstStyle/>
          <a:p>
            <a:pPr marL="285750" indent="-285750">
              <a:buFont typeface="Arial" panose="020B0604020202020204" pitchFamily="34" charset="0"/>
              <a:buChar char="•"/>
            </a:pPr>
            <a:r>
              <a:rPr lang="en-US" dirty="0">
                <a:latin typeface="+mn-lt"/>
              </a:rPr>
              <a:t>There are some construction-specific risk factors for suicide, substance use, and mental and physical health challenges</a:t>
            </a:r>
          </a:p>
          <a:p>
            <a:pPr marL="285750" indent="-285750">
              <a:buFont typeface="Arial" panose="020B0604020202020204" pitchFamily="34" charset="0"/>
              <a:buChar char="•"/>
            </a:pPr>
            <a:r>
              <a:rPr lang="en-US" dirty="0">
                <a:latin typeface="+mn-lt"/>
              </a:rPr>
              <a:t>There are also some construction-specific “resilience” factors that help people cope and avoid harm</a:t>
            </a:r>
          </a:p>
          <a:p>
            <a:pPr marL="285750" indent="-285750">
              <a:buFont typeface="Arial" panose="020B0604020202020204" pitchFamily="34" charset="0"/>
              <a:buChar char="•"/>
            </a:pPr>
            <a:r>
              <a:rPr lang="en-US" dirty="0">
                <a:latin typeface="+mn-lt"/>
              </a:rPr>
              <a:t>People have a lot going on…and then there’s COVID, etc. </a:t>
            </a:r>
          </a:p>
          <a:p>
            <a:pPr marL="285750" indent="-285750">
              <a:buFont typeface="Arial" panose="020B0604020202020204" pitchFamily="34" charset="0"/>
              <a:buChar char="•"/>
            </a:pPr>
            <a:r>
              <a:rPr lang="en-US" dirty="0">
                <a:latin typeface="+mn-lt"/>
              </a:rPr>
              <a:t>Prevention is possible – and where we can’t prevent, we can reduce harm</a:t>
            </a:r>
          </a:p>
          <a:p>
            <a:pPr marL="285750" indent="-285750">
              <a:buFont typeface="Arial" panose="020B0604020202020204" pitchFamily="34" charset="0"/>
              <a:buChar char="•"/>
            </a:pPr>
            <a:r>
              <a:rPr lang="en-US" dirty="0">
                <a:latin typeface="+mn-lt"/>
              </a:rPr>
              <a:t>Bottom line: Support our brothers and sisters who are struggling</a:t>
            </a:r>
          </a:p>
        </p:txBody>
      </p:sp>
      <p:sp>
        <p:nvSpPr>
          <p:cNvPr id="4" name="TextBox 3">
            <a:extLst>
              <a:ext uri="{FF2B5EF4-FFF2-40B4-BE49-F238E27FC236}">
                <a16:creationId xmlns:a16="http://schemas.microsoft.com/office/drawing/2014/main" id="{9843F7BE-C1CA-7A68-3EA1-950EAAED4EEA}"/>
              </a:ext>
            </a:extLst>
          </p:cNvPr>
          <p:cNvSpPr txBox="1"/>
          <p:nvPr/>
        </p:nvSpPr>
        <p:spPr>
          <a:xfrm>
            <a:off x="12700" y="4705350"/>
            <a:ext cx="5702300" cy="461665"/>
          </a:xfrm>
          <a:prstGeom prst="rect">
            <a:avLst/>
          </a:prstGeom>
          <a:noFill/>
        </p:spPr>
        <p:txBody>
          <a:bodyPr wrap="square" rtlCol="0">
            <a:spAutoFit/>
          </a:bodyPr>
          <a:lstStyle/>
          <a:p>
            <a:r>
              <a:rPr lang="en-US" sz="600">
                <a:solidFill>
                  <a:srgbClr val="000000"/>
                </a:solidFill>
                <a:effectLst/>
                <a:latin typeface="Calibri" panose="020F0502020204030204" pitchFamily="34" charset="0"/>
                <a:ea typeface="Calibri" panose="020F0502020204030204" pitchFamily="34" charset="0"/>
              </a:rPr>
              <a:t>©2023, CPWR - The Center for Construction Research and Training. All rights reserved. CPWR is the research and training arm of North America’s Building Trades Unions. Production of this document was supported by cooperative agreement OH 009762 from the National Institute for Occupational Safety and Health (NIOSH). The contents are solely the responsibility of the authors and do not necessarily represent the official views of NIOSH.</a:t>
            </a:r>
            <a:endParaRPr lang="en-US" sz="600">
              <a:effectLst/>
              <a:latin typeface="Calibri" panose="020F0502020204030204" pitchFamily="34" charset="0"/>
              <a:ea typeface="Calibri" panose="020F0502020204030204" pitchFamily="34" charset="0"/>
            </a:endParaRPr>
          </a:p>
          <a:p>
            <a:endParaRPr lang="en-US" sz="600" dirty="0"/>
          </a:p>
        </p:txBody>
      </p:sp>
    </p:spTree>
    <p:extLst>
      <p:ext uri="{BB962C8B-B14F-4D97-AF65-F5344CB8AC3E}">
        <p14:creationId xmlns:p14="http://schemas.microsoft.com/office/powerpoint/2010/main" val="384592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4_Blank">
  <a:themeElements>
    <a:clrScheme name="Blank 14">
      <a:dk1>
        <a:srgbClr val="595959"/>
      </a:dk1>
      <a:lt1>
        <a:srgbClr val="FFFFFF"/>
      </a:lt1>
      <a:dk2>
        <a:srgbClr val="000000"/>
      </a:dk2>
      <a:lt2>
        <a:srgbClr val="B4B3B2"/>
      </a:lt2>
      <a:accent1>
        <a:srgbClr val="D00D2D"/>
      </a:accent1>
      <a:accent2>
        <a:srgbClr val="FCB43E"/>
      </a:accent2>
      <a:accent3>
        <a:srgbClr val="FFFFFF"/>
      </a:accent3>
      <a:accent4>
        <a:srgbClr val="4B4B4B"/>
      </a:accent4>
      <a:accent5>
        <a:srgbClr val="E4AAAD"/>
      </a:accent5>
      <a:accent6>
        <a:srgbClr val="E4A337"/>
      </a:accent6>
      <a:hlink>
        <a:srgbClr val="3FA3B3"/>
      </a:hlink>
      <a:folHlink>
        <a:srgbClr val="BEBEBE"/>
      </a:folHlink>
    </a:clrScheme>
    <a:fontScheme name="Blank">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rgbClr val="595959"/>
            </a:solidFill>
            <a:effectLst/>
            <a:latin typeface="Arial" charset="0"/>
            <a:ea typeface="ＭＳ Ｐゴシック"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rgbClr val="595959"/>
            </a:solidFill>
            <a:effectLst/>
            <a:latin typeface="Arial" charset="0"/>
            <a:ea typeface="ＭＳ Ｐゴシック" charset="0"/>
            <a:cs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13">
        <a:dk1>
          <a:srgbClr val="000000"/>
        </a:dk1>
        <a:lt1>
          <a:srgbClr val="FFFFFF"/>
        </a:lt1>
        <a:dk2>
          <a:srgbClr val="595959"/>
        </a:dk2>
        <a:lt2>
          <a:srgbClr val="B4B3B2"/>
        </a:lt2>
        <a:accent1>
          <a:srgbClr val="D00D2D"/>
        </a:accent1>
        <a:accent2>
          <a:srgbClr val="FCB43E"/>
        </a:accent2>
        <a:accent3>
          <a:srgbClr val="FFFFFF"/>
        </a:accent3>
        <a:accent4>
          <a:srgbClr val="000000"/>
        </a:accent4>
        <a:accent5>
          <a:srgbClr val="E4AAAD"/>
        </a:accent5>
        <a:accent6>
          <a:srgbClr val="E4A337"/>
        </a:accent6>
        <a:hlink>
          <a:srgbClr val="3FA3B3"/>
        </a:hlink>
        <a:folHlink>
          <a:srgbClr val="BEBEBE"/>
        </a:folHlink>
      </a:clrScheme>
      <a:clrMap bg1="lt1" tx1="dk1" bg2="lt2" tx2="dk2" accent1="accent1" accent2="accent2" accent3="accent3" accent4="accent4" accent5="accent5" accent6="accent6" hlink="hlink" folHlink="folHlink"/>
    </a:extraClrScheme>
    <a:extraClrScheme>
      <a:clrScheme name="Blank 14">
        <a:dk1>
          <a:srgbClr val="595959"/>
        </a:dk1>
        <a:lt1>
          <a:srgbClr val="FFFFFF"/>
        </a:lt1>
        <a:dk2>
          <a:srgbClr val="000000"/>
        </a:dk2>
        <a:lt2>
          <a:srgbClr val="B4B3B2"/>
        </a:lt2>
        <a:accent1>
          <a:srgbClr val="D00D2D"/>
        </a:accent1>
        <a:accent2>
          <a:srgbClr val="FCB43E"/>
        </a:accent2>
        <a:accent3>
          <a:srgbClr val="FFFFFF"/>
        </a:accent3>
        <a:accent4>
          <a:srgbClr val="4B4B4B"/>
        </a:accent4>
        <a:accent5>
          <a:srgbClr val="E4AAAD"/>
        </a:accent5>
        <a:accent6>
          <a:srgbClr val="E4A337"/>
        </a:accent6>
        <a:hlink>
          <a:srgbClr val="3FA3B3"/>
        </a:hlink>
        <a:folHlink>
          <a:srgbClr val="BEBE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5">
      <a:dk1>
        <a:srgbClr val="000100"/>
      </a:dk1>
      <a:lt1>
        <a:srgbClr val="FFFFFF"/>
      </a:lt1>
      <a:dk2>
        <a:srgbClr val="6C3A77"/>
      </a:dk2>
      <a:lt2>
        <a:srgbClr val="E57200"/>
      </a:lt2>
      <a:accent1>
        <a:srgbClr val="719500"/>
      </a:accent1>
      <a:accent2>
        <a:srgbClr val="20558A"/>
      </a:accent2>
      <a:accent3>
        <a:srgbClr val="20558A"/>
      </a:accent3>
      <a:accent4>
        <a:srgbClr val="C0143C"/>
      </a:accent4>
      <a:accent5>
        <a:srgbClr val="6C3A77"/>
      </a:accent5>
      <a:accent6>
        <a:srgbClr val="616265"/>
      </a:accent6>
      <a:hlink>
        <a:srgbClr val="0070C0"/>
      </a:hlink>
      <a:folHlink>
        <a:srgbClr val="79AB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CN light theme 2021">
  <a:themeElements>
    <a:clrScheme name="DCN2021">
      <a:dk1>
        <a:srgbClr val="000000"/>
      </a:dk1>
      <a:lt1>
        <a:srgbClr val="FFFFFF"/>
      </a:lt1>
      <a:dk2>
        <a:srgbClr val="EFEFEF"/>
      </a:dk2>
      <a:lt2>
        <a:srgbClr val="212121"/>
      </a:lt2>
      <a:accent1>
        <a:srgbClr val="FF573B"/>
      </a:accent1>
      <a:accent2>
        <a:srgbClr val="FFA23B"/>
      </a:accent2>
      <a:accent3>
        <a:srgbClr val="3F4FAA"/>
      </a:accent3>
      <a:accent4>
        <a:srgbClr val="24ADE8"/>
      </a:accent4>
      <a:accent5>
        <a:srgbClr val="D2EF67"/>
      </a:accent5>
      <a:accent6>
        <a:srgbClr val="C0C0C0"/>
      </a:accent6>
      <a:hlink>
        <a:srgbClr val="24ADE8"/>
      </a:hlink>
      <a:folHlink>
        <a:srgbClr val="24ACE8"/>
      </a:folHlink>
    </a:clrScheme>
    <a:fontScheme name="Office">
      <a:majorFont>
        <a:latin typeface="NB International Pro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NB International Pro Light"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N_Presentation_Template_092021_Embed_v2" id="{62643915-DE6D-D247-96CA-5CCC71FE72FA}" vid="{D0E2E2AE-A76A-924A-8225-E3F29F659C13}"/>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Building Resilience Workbook Intro Slides (V.1)</Template>
  <TotalTime>84</TotalTime>
  <Words>542</Words>
  <Application>Microsoft Office PowerPoint</Application>
  <PresentationFormat>On-screen Show (16:9)</PresentationFormat>
  <Paragraphs>46</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Futura Medium</vt:lpstr>
      <vt:lpstr>Georgia</vt:lpstr>
      <vt:lpstr>NB International Pro</vt:lpstr>
      <vt:lpstr>NB International Pro Light</vt:lpstr>
      <vt:lpstr>System Font Regular</vt:lpstr>
      <vt:lpstr>4_Blank</vt:lpstr>
      <vt:lpstr>Office Theme</vt:lpstr>
      <vt:lpstr>DCN light theme 2021</vt:lpstr>
      <vt:lpstr>Building Resilience </vt:lpstr>
      <vt:lpstr>Introduction</vt:lpstr>
      <vt:lpstr>What is Resilience?</vt:lpstr>
      <vt:lpstr>We say: “help is available.” </vt:lpstr>
      <vt:lpstr>PowerPoint Presentation</vt:lpstr>
      <vt:lpstr>Workbook Content</vt:lpstr>
      <vt:lpstr>Some themes to be discovered and discussed…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Resilience </dc:title>
  <dc:subject/>
  <dc:creator>CPWR Intern</dc:creator>
  <cp:keywords/>
  <dc:description/>
  <cp:lastModifiedBy>Christopher Rodman</cp:lastModifiedBy>
  <cp:revision>2</cp:revision>
  <cp:lastPrinted>2020-02-28T19:43:31Z</cp:lastPrinted>
  <dcterms:created xsi:type="dcterms:W3CDTF">2023-01-30T19:38:16Z</dcterms:created>
  <dcterms:modified xsi:type="dcterms:W3CDTF">2023-02-13T20:52:55Z</dcterms:modified>
  <cp:category/>
</cp:coreProperties>
</file>