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7" d="100"/>
          <a:sy n="37" d="100"/>
        </p:scale>
        <p:origin x="-1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21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1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30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7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5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8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9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7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4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D30A6-B9F0-A24E-8BFD-5F2726538551}" type="datetimeFigureOut">
              <a:rPr lang="en-US" smtClean="0"/>
              <a:t>6/25/13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D3E59-F2AF-3046-A3E2-5399FB8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Safety Culture and Climate</a:t>
            </a:r>
            <a:br>
              <a:rPr lang="en-US" dirty="0" smtClean="0"/>
            </a:br>
            <a:r>
              <a:rPr lang="en-US" dirty="0" smtClean="0"/>
              <a:t>Framing the Issues for Construction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Steven Hecker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Oregon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June 11-12, 2013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6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Safety Culture Focuses on the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organization in construction?</a:t>
            </a:r>
          </a:p>
          <a:p>
            <a:pPr lvl="1"/>
            <a:r>
              <a:rPr lang="en-US" dirty="0" smtClean="0"/>
              <a:t>Project focus or company focus for assessment and intervention?</a:t>
            </a:r>
          </a:p>
          <a:p>
            <a:pPr lvl="1"/>
            <a:r>
              <a:rPr lang="en-US" dirty="0" smtClean="0"/>
              <a:t>What’s the owner role?</a:t>
            </a:r>
          </a:p>
          <a:p>
            <a:r>
              <a:rPr lang="en-US" dirty="0" smtClean="0"/>
              <a:t>Multiple organizations and individuals come together for limited duration</a:t>
            </a:r>
          </a:p>
          <a:p>
            <a:pPr lvl="1"/>
            <a:r>
              <a:rPr lang="en-US" dirty="0" smtClean="0"/>
              <a:t>What are the implications for acculturation?</a:t>
            </a:r>
          </a:p>
          <a:p>
            <a:pPr lvl="1"/>
            <a:r>
              <a:rPr lang="en-US" dirty="0" smtClean="0"/>
              <a:t>How do we set common expectations?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6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Craft and union cultures are often strong</a:t>
            </a:r>
          </a:p>
          <a:p>
            <a:pPr lvl="1"/>
            <a:r>
              <a:rPr lang="en-US" dirty="0" smtClean="0"/>
              <a:t>Acculturation may be more through apprenticeship and union than through employer</a:t>
            </a:r>
          </a:p>
          <a:p>
            <a:pPr lvl="1"/>
            <a:r>
              <a:rPr lang="en-US" dirty="0" smtClean="0"/>
              <a:t>How is project culture negotiated among different trades, contractors?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1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 special role for foreman/general foreman in construction safety culture?</a:t>
            </a:r>
          </a:p>
          <a:p>
            <a:r>
              <a:rPr lang="en-US" dirty="0" smtClean="0"/>
              <a:t>Are we meeting the need for leadership training for foremen/GF?</a:t>
            </a:r>
          </a:p>
          <a:p>
            <a:r>
              <a:rPr lang="en-US" dirty="0" smtClean="0"/>
              <a:t>What has worked for contractors/projects?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Fear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transient nature of construction work a set-up for </a:t>
            </a:r>
            <a:r>
              <a:rPr lang="en-US" dirty="0" err="1" smtClean="0"/>
              <a:t>nonreporting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has been effective in increasing reporting of injuries and near misses?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58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Segmented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are the implications of segmentation by market and size?</a:t>
            </a:r>
          </a:p>
          <a:p>
            <a:r>
              <a:rPr lang="en-US" dirty="0" smtClean="0"/>
              <a:t>Does contractor size cut both ways- Smaller are challenged for resources but closer contact between top </a:t>
            </a:r>
            <a:r>
              <a:rPr lang="en-US" dirty="0" err="1" smtClean="0"/>
              <a:t>mgmt</a:t>
            </a:r>
            <a:r>
              <a:rPr lang="en-US" dirty="0" smtClean="0"/>
              <a:t> and crews</a:t>
            </a:r>
          </a:p>
          <a:p>
            <a:r>
              <a:rPr lang="en-US" dirty="0" smtClean="0"/>
              <a:t>How does a large company spread a common culture across sites, regions, countries?</a:t>
            </a:r>
          </a:p>
          <a:p>
            <a:r>
              <a:rPr lang="en-US" dirty="0" smtClean="0"/>
              <a:t>What are the demographic issues for safety culture in the current and </a:t>
            </a:r>
            <a:r>
              <a:rPr lang="en-US" smtClean="0"/>
              <a:t>future construction workforce?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2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229</Words>
  <Application>Microsoft Macintosh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Safety Culture and Climate Framing the Issues for Construction</vt:lpstr>
      <vt:lpstr>Safety Culture Focuses on the Organization</vt:lpstr>
      <vt:lpstr>Trade Culture</vt:lpstr>
      <vt:lpstr>Leadership</vt:lpstr>
      <vt:lpstr>The Fear Factor</vt:lpstr>
      <vt:lpstr>Segmented Industry</vt:lpstr>
    </vt:vector>
  </TitlesOfParts>
  <Company>UW DEOHS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Culture and Climate Framing the Issues for Construction</dc:title>
  <dc:creator>Steve Hecker</dc:creator>
  <cp:lastModifiedBy>Steve Hecker</cp:lastModifiedBy>
  <cp:revision>4</cp:revision>
  <dcterms:created xsi:type="dcterms:W3CDTF">2013-06-10T21:07:49Z</dcterms:created>
  <dcterms:modified xsi:type="dcterms:W3CDTF">2013-06-25T19:13:58Z</dcterms:modified>
</cp:coreProperties>
</file>